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1" r:id="rId4"/>
    <p:sldId id="260" r:id="rId5"/>
  </p:sldIdLst>
  <p:sldSz cx="36576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02"/>
    <a:srgbClr val="FBD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5326" autoAdjust="0"/>
  </p:normalViewPr>
  <p:slideViewPr>
    <p:cSldViewPr snapToGrid="0">
      <p:cViewPr>
        <p:scale>
          <a:sx n="300" d="100"/>
          <a:sy n="300" d="100"/>
        </p:scale>
        <p:origin x="413" y="-27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1646133"/>
            <a:ext cx="3108960" cy="3501813"/>
          </a:xfrm>
          <a:prstGeom prst="rect">
            <a:avLst/>
          </a:prstGeo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82990"/>
            <a:ext cx="2743200" cy="2428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2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2677584"/>
            <a:ext cx="3154680" cy="6381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" y="535518"/>
            <a:ext cx="788670" cy="852402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535518"/>
            <a:ext cx="2320290" cy="852402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2677584"/>
            <a:ext cx="31546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8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6" y="2507618"/>
            <a:ext cx="3154680" cy="4184014"/>
          </a:xfrm>
          <a:prstGeom prst="rect">
            <a:avLst/>
          </a:prstGeo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6" y="6731215"/>
            <a:ext cx="3154680" cy="2200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6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" y="2677584"/>
            <a:ext cx="15544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" y="2677584"/>
            <a:ext cx="15544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7" y="2465706"/>
            <a:ext cx="1547336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7" y="3674110"/>
            <a:ext cx="1547336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" y="2465706"/>
            <a:ext cx="1554956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" y="3674110"/>
            <a:ext cx="1554956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3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1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  <a:prstGeom prst="rect">
            <a:avLst/>
          </a:prstGeo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" y="1448227"/>
            <a:ext cx="1851660" cy="7147983"/>
          </a:xfrm>
          <a:prstGeom prst="rect">
            <a:avLst/>
          </a:prstGeo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1"/>
            <a:ext cx="1179671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8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  <a:prstGeom prst="rect">
            <a:avLst/>
          </a:prstGeo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" y="1448227"/>
            <a:ext cx="1851660" cy="71479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1"/>
            <a:ext cx="1179671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9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1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1CA0870-6418-8ABF-33B0-A8CD6AE9E45C}"/>
              </a:ext>
            </a:extLst>
          </p:cNvPr>
          <p:cNvGrpSpPr/>
          <p:nvPr/>
        </p:nvGrpSpPr>
        <p:grpSpPr>
          <a:xfrm>
            <a:off x="-5916" y="0"/>
            <a:ext cx="3668764" cy="10058401"/>
            <a:chOff x="-5916" y="0"/>
            <a:chExt cx="3668764" cy="100584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C255D69-95E0-ADC1-ABD8-1349A8A69817}"/>
                </a:ext>
              </a:extLst>
            </p:cNvPr>
            <p:cNvGrpSpPr/>
            <p:nvPr/>
          </p:nvGrpSpPr>
          <p:grpSpPr>
            <a:xfrm>
              <a:off x="-5248" y="0"/>
              <a:ext cx="3668096" cy="10058401"/>
              <a:chOff x="-5248" y="0"/>
              <a:chExt cx="3668096" cy="1005840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E38EBB-8602-1925-843F-B82F35A3F213}"/>
                  </a:ext>
                </a:extLst>
              </p:cNvPr>
              <p:cNvSpPr/>
              <p:nvPr/>
            </p:nvSpPr>
            <p:spPr>
              <a:xfrm>
                <a:off x="0" y="1764544"/>
                <a:ext cx="3662847" cy="829385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2D82F71-36BA-9570-0A95-BBBCCBF202E6}"/>
                  </a:ext>
                </a:extLst>
              </p:cNvPr>
              <p:cNvGrpSpPr/>
              <p:nvPr/>
            </p:nvGrpSpPr>
            <p:grpSpPr>
              <a:xfrm>
                <a:off x="-5248" y="0"/>
                <a:ext cx="3668096" cy="1858419"/>
                <a:chOff x="-5248" y="0"/>
                <a:chExt cx="3668096" cy="1858419"/>
              </a:xfrm>
            </p:grpSpPr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7A5C7D84-3A40-71A0-7A32-E0895A227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1524"/>
                <a:stretch/>
              </p:blipFill>
              <p:spPr>
                <a:xfrm>
                  <a:off x="-5248" y="0"/>
                  <a:ext cx="3668096" cy="1858419"/>
                </a:xfrm>
                <a:prstGeom prst="rect">
                  <a:avLst/>
                </a:prstGeom>
              </p:spPr>
            </p:pic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87C9BA64-46D3-B3A3-9052-79F7043E0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9996" b="89964" l="6827" r="90610">
                              <a14:foregroundMark x1="15111" y1="60380" x2="8149" y2="60826"/>
                              <a14:foregroundMark x1="8149" y1="60826" x2="6827" y2="77499"/>
                              <a14:foregroundMark x1="6827" y1="77499" x2="10308" y2="65277"/>
                              <a14:foregroundMark x1="48003" y1="77175" x2="48003" y2="77175"/>
                              <a14:foregroundMark x1="47572" y1="79644" x2="47572" y2="79644"/>
                              <a14:foregroundMark x1="90610" y1="46823" x2="89881" y2="63901"/>
                              <a14:foregroundMark x1="62035" y1="52934" x2="70426" y2="52772"/>
                              <a14:foregroundMark x1="74231" y1="48442" x2="78494" y2="48321"/>
                              <a14:foregroundMark x1="66919" y1="38810" x2="66999" y2="39741"/>
                              <a14:foregroundMark x1="67458" y1="38284" x2="67458" y2="39741"/>
                              <a14:foregroundMark x1="67080" y1="38932" x2="67080" y2="40591"/>
                              <a14:backgroundMark x1="10577" y1="56455" x2="16757" y2="56738"/>
                              <a14:backgroundMark x1="16757" y1="56738" x2="29897" y2="53824"/>
                              <a14:backgroundMark x1="29897" y1="53824" x2="43605" y2="44597"/>
                              <a14:backgroundMark x1="43605" y1="44597" x2="51187" y2="43586"/>
                              <a14:backgroundMark x1="51187" y1="43586" x2="62520" y2="43586"/>
                              <a14:backgroundMark x1="62520" y1="43586" x2="65920" y2="39417"/>
                              <a14:backgroundMark x1="68032" y1="38640" x2="70103" y2="37879"/>
                              <a14:backgroundMark x1="70103" y1="37879" x2="73287" y2="45204"/>
                              <a14:backgroundMark x1="73287" y1="45204" x2="78791" y2="46338"/>
                              <a14:backgroundMark x1="78791" y1="46338" x2="88613" y2="44719"/>
                              <a14:backgroundMark x1="88613" y1="44719" x2="87561" y2="38244"/>
                              <a14:backgroundMark x1="87561" y1="38244" x2="19482" y2="34278"/>
                              <a14:backgroundMark x1="19482" y1="34278" x2="13438" y2="42493"/>
                              <a14:backgroundMark x1="13438" y1="42493" x2="13465" y2="51679"/>
                              <a14:backgroundMark x1="13465" y1="51679" x2="10928" y2="54553"/>
                              <a14:backgroundMark x1="11927" y1="83691" x2="13060" y2="76366"/>
                              <a14:backgroundMark x1="13060" y1="76366" x2="20345" y2="69931"/>
                              <a14:backgroundMark x1="20345" y1="69931" x2="41878" y2="63861"/>
                              <a14:backgroundMark x1="41878" y1="63861" x2="35942" y2="77378"/>
                              <a14:backgroundMark x1="35942" y1="77378" x2="44819" y2="85633"/>
                              <a14:backgroundMark x1="44819" y1="85633" x2="51133" y2="85674"/>
                              <a14:backgroundMark x1="51133" y1="85674" x2="56935" y2="73412"/>
                              <a14:backgroundMark x1="56935" y1="73412" x2="58095" y2="83367"/>
                              <a14:backgroundMark x1="58095" y1="83367" x2="65542" y2="85593"/>
                              <a14:backgroundMark x1="65542" y1="85593" x2="74771" y2="82679"/>
                              <a14:backgroundMark x1="74771" y1="82679" x2="76444" y2="75799"/>
                              <a14:backgroundMark x1="76444" y1="75799" x2="79817" y2="70336"/>
                              <a14:backgroundMark x1="79817" y1="70336" x2="81678" y2="83731"/>
                              <a14:backgroundMark x1="81678" y1="83731" x2="86697" y2="85188"/>
                              <a14:backgroundMark x1="55693" y1="63901" x2="55693" y2="63901"/>
                              <a14:backgroundMark x1="45197" y1="77175" x2="45197" y2="77175"/>
                              <a14:backgroundMark x1="88343" y1="74626" x2="87911" y2="67341"/>
                              <a14:backgroundMark x1="87911" y1="67341" x2="90718" y2="72238"/>
                              <a14:backgroundMark x1="90718" y1="72238" x2="88073" y2="74747"/>
                              <a14:backgroundMark x1="14382" y1="69324" x2="16541" y2="69041"/>
                              <a14:backgroundMark x1="14382" y1="68393" x2="16919" y2="681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7" t="36234" r="6871" b="11957"/>
                <a:stretch/>
              </p:blipFill>
              <p:spPr>
                <a:xfrm rot="3229683">
                  <a:off x="449428" y="1159037"/>
                  <a:ext cx="853431" cy="328309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BDC7D763-19A3-F5D1-AA54-29D654CF4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22395" y1="12975" x2="21729" y2="13824"/>
                              <a14:backgroundMark x1="24058" y1="14107" x2="26053" y2="10792"/>
                              <a14:backgroundMark x1="16186" y1="12975" x2="22284" y2="20453"/>
                              <a14:backgroundMark x1="24834" y1="10267" x2="25055" y2="10711"/>
                              <a14:backgroundMark x1="30377" y1="12207" x2="27716" y2="20776"/>
                              <a14:backgroundMark x1="30488" y1="10388" x2="39246" y2="16411"/>
                              <a14:backgroundMark x1="33925" y1="14632" x2="32151" y2="19159"/>
                              <a14:backgroundMark x1="38803" y1="19442" x2="53215" y2="18917"/>
                              <a14:backgroundMark x1="53215" y1="18917" x2="59978" y2="17947"/>
                              <a14:backgroundMark x1="41685" y1="16006" x2="42239" y2="182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60" t="10000" r="75629" b="85541"/>
                <a:stretch/>
              </p:blipFill>
              <p:spPr>
                <a:xfrm>
                  <a:off x="555307" y="1007411"/>
                  <a:ext cx="330518" cy="448602"/>
                </a:xfrm>
                <a:prstGeom prst="parallelogram">
                  <a:avLst>
                    <a:gd name="adj" fmla="val 18067"/>
                  </a:avLst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C76FC08A-C20D-A78A-D512-BC0B45A136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22395" y1="12975" x2="21729" y2="13824"/>
                              <a14:backgroundMark x1="24058" y1="14107" x2="26053" y2="10792"/>
                              <a14:backgroundMark x1="16186" y1="12975" x2="22284" y2="20453"/>
                              <a14:backgroundMark x1="24834" y1="10267" x2="25055" y2="10711"/>
                              <a14:backgroundMark x1="30377" y1="12207" x2="27716" y2="20776"/>
                              <a14:backgroundMark x1="30488" y1="10388" x2="39246" y2="16411"/>
                              <a14:backgroundMark x1="33925" y1="14632" x2="32151" y2="19159"/>
                              <a14:backgroundMark x1="38803" y1="19442" x2="53215" y2="18917"/>
                              <a14:backgroundMark x1="53215" y1="18917" x2="59978" y2="17947"/>
                              <a14:backgroundMark x1="41685" y1="16006" x2="42239" y2="182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60" t="13480" r="75629" b="85541"/>
                <a:stretch/>
              </p:blipFill>
              <p:spPr>
                <a:xfrm>
                  <a:off x="555307" y="1344930"/>
                  <a:ext cx="330518" cy="98534"/>
                </a:xfrm>
                <a:prstGeom prst="parallelogram">
                  <a:avLst>
                    <a:gd name="adj" fmla="val 29395"/>
                  </a:avLst>
                </a:prstGeom>
              </p:spPr>
            </p:pic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9CB7822C-C0AC-783D-EEE6-F7BD5874C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4162" b="76391" l="9926" r="89335">
                            <a14:foregroundMark x1="38448" y1="50162" x2="49788" y2="54042"/>
                            <a14:foregroundMark x1="37022" y1="54446" x2="37022" y2="54446"/>
                            <a14:foregroundMark x1="42450" y1="55497" x2="35415" y2="53880"/>
                            <a14:foregroundMark x1="38023" y1="51213" x2="37022" y2="50162"/>
                            <a14:foregroundMark x1="37235" y1="44907" x2="33202" y2="55901"/>
                            <a14:foregroundMark x1="44785" y1="57114" x2="51607" y2="57114"/>
                            <a14:foregroundMark x1="38235" y1="51496" x2="51395" y2="57397"/>
                            <a14:foregroundMark x1="37326" y1="48666" x2="38235" y2="51617"/>
                            <a14:backgroundMark x1="49028" y1="57839" x2="75743" y2="77890"/>
                            <a14:backgroundMark x1="33414" y1="46120" x2="35499" y2="47685"/>
                            <a14:backgroundMark x1="28381" y1="53234" x2="30988" y2="6139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7633" r="739" b="17081"/>
              <a:stretch/>
            </p:blipFill>
            <p:spPr bwMode="auto">
              <a:xfrm>
                <a:off x="2535590" y="1344930"/>
                <a:ext cx="1070981" cy="528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>
                <a:extLst>
                  <a:ext uri="{FF2B5EF4-FFF2-40B4-BE49-F238E27FC236}">
                    <a16:creationId xmlns:a16="http://schemas.microsoft.com/office/drawing/2014/main" id="{3B76DC72-15C0-CA45-126B-7FA53BF5BF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5152" b="82384" l="24371" r="83601">
                            <a14:foregroundMark x1="56866" y1="25859" x2="60261" y2="18990"/>
                            <a14:foregroundMark x1="56866" y1="15152" x2="57775" y2="19354"/>
                            <a14:foregroundMark x1="72264" y1="31960" x2="72173" y2="34707"/>
                            <a14:foregroundMark x1="44165" y1="50222" x2="44559" y2="52202"/>
                            <a14:foregroundMark x1="42771" y1="59636" x2="42771" y2="59636"/>
                            <a14:foregroundMark x1="28584" y1="42263" x2="27190" y2="41091"/>
                            <a14:foregroundMark x1="60958" y1="70990" x2="61140" y2="75758"/>
                            <a14:foregroundMark x1="60564" y1="82384" x2="60564" y2="82384"/>
                            <a14:foregroundMark x1="24401" y1="42020" x2="24401" y2="42020"/>
                            <a14:foregroundMark x1="83601" y1="57778" x2="81600" y2="60808"/>
                            <a14:backgroundMark x1="41679" y1="74465" x2="44074" y2="64768"/>
                            <a14:backgroundMark x1="47045" y1="59636" x2="48227" y2="60404"/>
                            <a14:backgroundMark x1="46651" y1="60283" x2="43074" y2="67152"/>
                            <a14:backgroundMark x1="43165" y1="64121" x2="41285" y2="69010"/>
                            <a14:backgroundMark x1="46438" y1="58545" x2="46438" y2="60687"/>
                            <a14:backgroundMark x1="27190" y1="65859" x2="27281" y2="67960"/>
                            <a14:backgroundMark x1="24917" y1="59475" x2="25402" y2="687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55" t="11146" r="12630" b="15011"/>
              <a:stretch/>
            </p:blipFill>
            <p:spPr bwMode="auto">
              <a:xfrm>
                <a:off x="36011" y="100731"/>
                <a:ext cx="677222" cy="550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F9D95870-AC9A-0294-DFC4-A7368E4523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724" b="78514" l="5148" r="93035">
                            <a14:foregroundMark x1="4331" y1="43942" x2="30557" y2="43296"/>
                            <a14:foregroundMark x1="30557" y1="43296" x2="43095" y2="43498"/>
                            <a14:foregroundMark x1="43095" y1="43498" x2="52302" y2="43134"/>
                            <a14:foregroundMark x1="52302" y1="43134" x2="61205" y2="44023"/>
                            <a14:foregroundMark x1="61205" y1="44023" x2="70442" y2="43942"/>
                            <a14:foregroundMark x1="70442" y1="43942" x2="92429" y2="46082"/>
                            <a14:foregroundMark x1="37008" y1="51292" x2="37916" y2="70315"/>
                            <a14:foregroundMark x1="70775" y1="49354" x2="75591" y2="62036"/>
                            <a14:foregroundMark x1="75379" y1="51414" x2="76408" y2="56704"/>
                            <a14:foregroundMark x1="93035" y1="43659" x2="33798" y2="43578"/>
                            <a14:foregroundMark x1="33798" y1="43578" x2="21502" y2="45598"/>
                            <a14:foregroundMark x1="21502" y1="45598" x2="31284" y2="47173"/>
                            <a14:foregroundMark x1="65385" y1="41761" x2="68655" y2="42690"/>
                            <a14:foregroundMark x1="64446" y1="41074" x2="63416" y2="33441"/>
                            <a14:foregroundMark x1="63416" y1="33441" x2="33555" y2="31704"/>
                            <a14:foregroundMark x1="33555" y1="31704" x2="7087" y2="24313"/>
                            <a14:foregroundMark x1="57420" y1="41761" x2="56996" y2="41761"/>
                            <a14:foregroundMark x1="52211" y1="42569" x2="63749" y2="42851"/>
                            <a14:foregroundMark x1="5148" y1="24192" x2="5148" y2="24192"/>
                            <a14:backgroundMark x1="32193" y1="50848" x2="14839" y2="51171"/>
                            <a14:backgroundMark x1="14839" y1="51171" x2="9146" y2="48910"/>
                            <a14:backgroundMark x1="9146" y1="48910" x2="6693" y2="49233"/>
                            <a14:backgroundMark x1="10872" y1="3635" x2="16535" y2="15913"/>
                            <a14:backgroundMark x1="16535" y1="15913" x2="41460" y2="19305"/>
                            <a14:backgroundMark x1="41460" y1="19305" x2="64022" y2="6341"/>
                            <a14:backgroundMark x1="64022" y1="6341" x2="79104" y2="4160"/>
                            <a14:backgroundMark x1="79104" y1="4160" x2="88068" y2="13530"/>
                            <a14:backgroundMark x1="88068" y1="13530" x2="89400" y2="20234"/>
                            <a14:backgroundMark x1="89400" y1="20234" x2="84252" y2="28029"/>
                            <a14:backgroundMark x1="84252" y1="28029" x2="41490" y2="23102"/>
                            <a14:backgroundMark x1="19958" y1="39580" x2="28801" y2="40105"/>
                            <a14:backgroundMark x1="28801" y1="40105" x2="22199" y2="33401"/>
                            <a14:backgroundMark x1="22199" y1="33401" x2="19655" y2="36591"/>
                            <a14:backgroundMark x1="77832" y1="51131" x2="80588" y2="503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88" b="12697"/>
              <a:stretch/>
            </p:blipFill>
            <p:spPr bwMode="auto">
              <a:xfrm>
                <a:off x="1366458" y="0"/>
                <a:ext cx="2130415" cy="1145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AC9125E-85B0-A1BB-C4CF-B1D2DDEA3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945" b="89687" l="1985" r="98335">
                            <a14:foregroundMark x1="16837" y1="24678" x2="4481" y2="29466"/>
                            <a14:foregroundMark x1="4481" y1="29466" x2="8963" y2="58011"/>
                            <a14:foregroundMark x1="2433" y1="30939" x2="1985" y2="28545"/>
                            <a14:foregroundMark x1="90461" y1="29098" x2="94622" y2="28177"/>
                            <a14:foregroundMark x1="98335" y1="25783" x2="98335" y2="25783"/>
                            <a14:foregroundMark x1="59795" y1="20626" x2="59795" y2="20626"/>
                            <a14:foregroundMark x1="26889" y1="23389" x2="23303" y2="25783"/>
                            <a14:foregroundMark x1="56978" y1="18969" x2="67350" y2="18600"/>
                            <a14:foregroundMark x1="21895" y1="24309" x2="25224" y2="24309"/>
                            <a14:foregroundMark x1="30090" y1="48066" x2="29257" y2="52855"/>
                            <a14:backgroundMark x1="14853" y1="60773" x2="32394" y2="62063"/>
                            <a14:backgroundMark x1="32394" y1="62063" x2="43790" y2="58932"/>
                            <a14:backgroundMark x1="43790" y1="58932" x2="44558" y2="55617"/>
                            <a14:backgroundMark x1="53265" y1="58379" x2="64213" y2="58748"/>
                            <a14:backgroundMark x1="55378" y1="54144" x2="62228" y2="5414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12207" y="804200"/>
                <a:ext cx="1838915" cy="63926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DB01AB1-41CD-7DA8-D1F2-E44664DCC7AA}"/>
                  </a:ext>
                </a:extLst>
              </p:cNvPr>
              <p:cNvGrpSpPr/>
              <p:nvPr/>
            </p:nvGrpSpPr>
            <p:grpSpPr>
              <a:xfrm>
                <a:off x="-89" y="1975355"/>
                <a:ext cx="915956" cy="8060834"/>
                <a:chOff x="61558" y="1938896"/>
                <a:chExt cx="915956" cy="8060834"/>
              </a:xfrm>
            </p:grpSpPr>
            <p:pic>
              <p:nvPicPr>
                <p:cNvPr id="137" name="Picture 2">
                  <a:extLst>
                    <a:ext uri="{FF2B5EF4-FFF2-40B4-BE49-F238E27FC236}">
                      <a16:creationId xmlns:a16="http://schemas.microsoft.com/office/drawing/2014/main" id="{D1789346-9397-4F73-E93E-6DC86F7607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57833" y="68578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9FA24709-AFF4-A867-40ED-7169079746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0910" y="72237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5FDF36C8-5406-E471-0A7E-30322D4B76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18264" y="72279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2">
                  <a:extLst>
                    <a:ext uri="{FF2B5EF4-FFF2-40B4-BE49-F238E27FC236}">
                      <a16:creationId xmlns:a16="http://schemas.microsoft.com/office/drawing/2014/main" id="{B1AF2444-3627-22E4-6A25-BFC380DE2D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8775" y="75113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2">
                  <a:extLst>
                    <a:ext uri="{FF2B5EF4-FFF2-40B4-BE49-F238E27FC236}">
                      <a16:creationId xmlns:a16="http://schemas.microsoft.com/office/drawing/2014/main" id="{FE70987C-F001-0DBA-690B-68DB70E7E5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8621" y="77495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2" name="Picture 2">
                  <a:extLst>
                    <a:ext uri="{FF2B5EF4-FFF2-40B4-BE49-F238E27FC236}">
                      <a16:creationId xmlns:a16="http://schemas.microsoft.com/office/drawing/2014/main" id="{DB857F93-4488-973A-CE22-C3F1CA75F4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10910" y="72005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" name="Picture 2">
                  <a:extLst>
                    <a:ext uri="{FF2B5EF4-FFF2-40B4-BE49-F238E27FC236}">
                      <a16:creationId xmlns:a16="http://schemas.microsoft.com/office/drawing/2014/main" id="{40D7B8E6-7D39-9AAB-980A-52EF5128EE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53707" y="683928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>
                  <a:extLst>
                    <a:ext uri="{FF2B5EF4-FFF2-40B4-BE49-F238E27FC236}">
                      <a16:creationId xmlns:a16="http://schemas.microsoft.com/office/drawing/2014/main" id="{F6B8AFB7-6F4E-EB7B-818D-6F0D59535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24186" y="674487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">
                  <a:extLst>
                    <a:ext uri="{FF2B5EF4-FFF2-40B4-BE49-F238E27FC236}">
                      <a16:creationId xmlns:a16="http://schemas.microsoft.com/office/drawing/2014/main" id="{8CD625A0-3978-ED2E-7CAD-BC6A59865C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24339" y="704711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>
                  <a:extLst>
                    <a:ext uri="{FF2B5EF4-FFF2-40B4-BE49-F238E27FC236}">
                      <a16:creationId xmlns:a16="http://schemas.microsoft.com/office/drawing/2014/main" id="{9DAFE34F-9546-B9E2-816F-65893CD436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71504" y="73022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7" name="Picture 2">
                  <a:extLst>
                    <a:ext uri="{FF2B5EF4-FFF2-40B4-BE49-F238E27FC236}">
                      <a16:creationId xmlns:a16="http://schemas.microsoft.com/office/drawing/2014/main" id="{D0E9F059-C400-2577-A669-5D0B937C2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22677" y="80388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8" name="Picture 2">
                  <a:extLst>
                    <a:ext uri="{FF2B5EF4-FFF2-40B4-BE49-F238E27FC236}">
                      <a16:creationId xmlns:a16="http://schemas.microsoft.com/office/drawing/2014/main" id="{780A79D5-6B7E-8E51-3B24-44B9A8EDA6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55387" y="761812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9" name="Picture 2">
                  <a:extLst>
                    <a:ext uri="{FF2B5EF4-FFF2-40B4-BE49-F238E27FC236}">
                      <a16:creationId xmlns:a16="http://schemas.microsoft.com/office/drawing/2014/main" id="{7C8DA34F-0CAF-29F5-D3C9-B74088624A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39671" y="77365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" name="Picture 2">
                  <a:extLst>
                    <a:ext uri="{FF2B5EF4-FFF2-40B4-BE49-F238E27FC236}">
                      <a16:creationId xmlns:a16="http://schemas.microsoft.com/office/drawing/2014/main" id="{C1613229-55DC-9767-5C45-1764D1E243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87210" y="82891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" name="Picture 2">
                  <a:extLst>
                    <a:ext uri="{FF2B5EF4-FFF2-40B4-BE49-F238E27FC236}">
                      <a16:creationId xmlns:a16="http://schemas.microsoft.com/office/drawing/2014/main" id="{68A97F2D-FB10-FF72-D9A4-0F6DCED99C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53258" y="85899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Picture 2">
                  <a:extLst>
                    <a:ext uri="{FF2B5EF4-FFF2-40B4-BE49-F238E27FC236}">
                      <a16:creationId xmlns:a16="http://schemas.microsoft.com/office/drawing/2014/main" id="{451ED686-0982-F1B0-EE0D-F4A02A41F9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3689" y="873399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" name="Picture 2">
                  <a:extLst>
                    <a:ext uri="{FF2B5EF4-FFF2-40B4-BE49-F238E27FC236}">
                      <a16:creationId xmlns:a16="http://schemas.microsoft.com/office/drawing/2014/main" id="{BD350292-19E5-2612-200D-3AB7CB5036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79133" y="964194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">
                  <a:extLst>
                    <a:ext uri="{FF2B5EF4-FFF2-40B4-BE49-F238E27FC236}">
                      <a16:creationId xmlns:a16="http://schemas.microsoft.com/office/drawing/2014/main" id="{42A90CEE-FBE1-D398-CFE6-A22CF13033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1843" y="92212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2">
                  <a:extLst>
                    <a:ext uri="{FF2B5EF4-FFF2-40B4-BE49-F238E27FC236}">
                      <a16:creationId xmlns:a16="http://schemas.microsoft.com/office/drawing/2014/main" id="{040EB34C-7392-3352-13B9-BD6F18A98B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8433" y="878841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" name="Picture 2">
                  <a:extLst>
                    <a:ext uri="{FF2B5EF4-FFF2-40B4-BE49-F238E27FC236}">
                      <a16:creationId xmlns:a16="http://schemas.microsoft.com/office/drawing/2014/main" id="{12952DFC-9D01-9EEC-862D-ADC2903249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6281" y="91015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" name="Picture 2">
                  <a:extLst>
                    <a:ext uri="{FF2B5EF4-FFF2-40B4-BE49-F238E27FC236}">
                      <a16:creationId xmlns:a16="http://schemas.microsoft.com/office/drawing/2014/main" id="{2A71B3A5-C86D-D7EE-4A13-AC708123C8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9394" y="93657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8" name="Picture 2">
                  <a:extLst>
                    <a:ext uri="{FF2B5EF4-FFF2-40B4-BE49-F238E27FC236}">
                      <a16:creationId xmlns:a16="http://schemas.microsoft.com/office/drawing/2014/main" id="{DBBE7FDA-19DA-2603-B44F-10C7FE010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3018" y="8912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2">
                  <a:extLst>
                    <a:ext uri="{FF2B5EF4-FFF2-40B4-BE49-F238E27FC236}">
                      <a16:creationId xmlns:a16="http://schemas.microsoft.com/office/drawing/2014/main" id="{27C626C2-9B20-6F84-152D-1A5D28CB96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3258" y="85667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" name="Picture 2">
                  <a:extLst>
                    <a:ext uri="{FF2B5EF4-FFF2-40B4-BE49-F238E27FC236}">
                      <a16:creationId xmlns:a16="http://schemas.microsoft.com/office/drawing/2014/main" id="{9EA7E572-C481-48F9-18A2-6191911F1F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83084" y="82705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1" name="Picture 2">
                  <a:extLst>
                    <a:ext uri="{FF2B5EF4-FFF2-40B4-BE49-F238E27FC236}">
                      <a16:creationId xmlns:a16="http://schemas.microsoft.com/office/drawing/2014/main" id="{7F5FBD59-7C05-A5D1-9162-78CFB5A3A8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42311" y="793136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" name="Picture 2">
                  <a:extLst>
                    <a:ext uri="{FF2B5EF4-FFF2-40B4-BE49-F238E27FC236}">
                      <a16:creationId xmlns:a16="http://schemas.microsoft.com/office/drawing/2014/main" id="{1D35CAFC-3BCE-4CAC-F925-DB8231322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3563" y="817612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" name="Picture 2">
                  <a:extLst>
                    <a:ext uri="{FF2B5EF4-FFF2-40B4-BE49-F238E27FC236}">
                      <a16:creationId xmlns:a16="http://schemas.microsoft.com/office/drawing/2014/main" id="{1CAAF4BF-03CE-8E91-788D-36410563F9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53716" y="84783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4" name="Picture 2">
                  <a:extLst>
                    <a:ext uri="{FF2B5EF4-FFF2-40B4-BE49-F238E27FC236}">
                      <a16:creationId xmlns:a16="http://schemas.microsoft.com/office/drawing/2014/main" id="{97473FDE-3734-8EBA-4FCC-BA25F26735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11673" y="88626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5" name="Picture 2">
                  <a:extLst>
                    <a:ext uri="{FF2B5EF4-FFF2-40B4-BE49-F238E27FC236}">
                      <a16:creationId xmlns:a16="http://schemas.microsoft.com/office/drawing/2014/main" id="{3C5BDCE2-C276-0297-4A38-9C2D71D6B4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67855" y="94445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6" name="Picture 2">
                  <a:extLst>
                    <a:ext uri="{FF2B5EF4-FFF2-40B4-BE49-F238E27FC236}">
                      <a16:creationId xmlns:a16="http://schemas.microsoft.com/office/drawing/2014/main" id="{D9239735-1F4D-B14C-2DFF-7370B67068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0565" y="90238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7" name="Picture 2">
                  <a:extLst>
                    <a:ext uri="{FF2B5EF4-FFF2-40B4-BE49-F238E27FC236}">
                      <a16:creationId xmlns:a16="http://schemas.microsoft.com/office/drawing/2014/main" id="{3B45D6D3-4A74-3760-1BB3-AAAEB2E256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4849" y="914234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8" name="Picture 2">
                  <a:extLst>
                    <a:ext uri="{FF2B5EF4-FFF2-40B4-BE49-F238E27FC236}">
                      <a16:creationId xmlns:a16="http://schemas.microsoft.com/office/drawing/2014/main" id="{2484838A-BBCC-79FC-FDB3-5F67C77703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50821" y="949275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9" name="Picture 2">
                  <a:extLst>
                    <a:ext uri="{FF2B5EF4-FFF2-40B4-BE49-F238E27FC236}">
                      <a16:creationId xmlns:a16="http://schemas.microsoft.com/office/drawing/2014/main" id="{FAD9A887-BAA9-7D57-6BED-0C32AE5AFE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070958">
                  <a:off x="657626" y="90403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0" name="Picture 2">
                  <a:extLst>
                    <a:ext uri="{FF2B5EF4-FFF2-40B4-BE49-F238E27FC236}">
                      <a16:creationId xmlns:a16="http://schemas.microsoft.com/office/drawing/2014/main" id="{2CF84566-E0A8-B58E-B788-279EEB7098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87489" y="9337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Picture 2">
                  <a:extLst>
                    <a:ext uri="{FF2B5EF4-FFF2-40B4-BE49-F238E27FC236}">
                      <a16:creationId xmlns:a16="http://schemas.microsoft.com/office/drawing/2014/main" id="{08E70D0C-6AAC-2E9E-8EB3-F73EDB60D6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98741" y="95818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2" name="Picture 2">
                  <a:extLst>
                    <a:ext uri="{FF2B5EF4-FFF2-40B4-BE49-F238E27FC236}">
                      <a16:creationId xmlns:a16="http://schemas.microsoft.com/office/drawing/2014/main" id="{4D7EFE12-A4AE-2704-CBE6-D7CA53DAEF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62755">
                  <a:off x="601373" y="96329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3" name="Picture 2">
                  <a:extLst>
                    <a:ext uri="{FF2B5EF4-FFF2-40B4-BE49-F238E27FC236}">
                      <a16:creationId xmlns:a16="http://schemas.microsoft.com/office/drawing/2014/main" id="{8557D1CF-8186-C68F-334B-F441CA0D96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09879" y="194935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7FEF3197-6938-16A8-3FB9-50B3B67ACB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87145" y="192694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5" name="Picture 2">
                  <a:extLst>
                    <a:ext uri="{FF2B5EF4-FFF2-40B4-BE49-F238E27FC236}">
                      <a16:creationId xmlns:a16="http://schemas.microsoft.com/office/drawing/2014/main" id="{6A49D49A-DFF7-A78D-9250-14163D9117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24993" y="22400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6" name="Picture 2">
                  <a:extLst>
                    <a:ext uri="{FF2B5EF4-FFF2-40B4-BE49-F238E27FC236}">
                      <a16:creationId xmlns:a16="http://schemas.microsoft.com/office/drawing/2014/main" id="{BF521F18-DE38-012D-2697-09F2DFAE96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4839" y="24782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7" name="Picture 2">
                  <a:extLst>
                    <a:ext uri="{FF2B5EF4-FFF2-40B4-BE49-F238E27FC236}">
                      <a16:creationId xmlns:a16="http://schemas.microsoft.com/office/drawing/2014/main" id="{91AA1939-0C93-5570-27F0-218B9F4FCE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096126" flipV="1">
                  <a:off x="292717" y="17912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8" name="Picture 2">
                  <a:extLst>
                    <a:ext uri="{FF2B5EF4-FFF2-40B4-BE49-F238E27FC236}">
                      <a16:creationId xmlns:a16="http://schemas.microsoft.com/office/drawing/2014/main" id="{DD1E650E-5052-0C18-28F1-37B23F1795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8533" y="22141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9" name="Picture 2">
                  <a:extLst>
                    <a:ext uri="{FF2B5EF4-FFF2-40B4-BE49-F238E27FC236}">
                      <a16:creationId xmlns:a16="http://schemas.microsoft.com/office/drawing/2014/main" id="{9BBD9762-4ECE-D56D-72C6-37409481A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0385" y="200120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0" name="Picture 2">
                  <a:extLst>
                    <a:ext uri="{FF2B5EF4-FFF2-40B4-BE49-F238E27FC236}">
                      <a16:creationId xmlns:a16="http://schemas.microsoft.com/office/drawing/2014/main" id="{6E88F40C-D4F6-BBE0-F951-9BE289FDB9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38895" y="276754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1" name="Picture 2">
                  <a:extLst>
                    <a:ext uri="{FF2B5EF4-FFF2-40B4-BE49-F238E27FC236}">
                      <a16:creationId xmlns:a16="http://schemas.microsoft.com/office/drawing/2014/main" id="{A9ADAA37-436A-5F57-AB5C-F5D5206834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1605" y="234683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2" name="Picture 2">
                  <a:extLst>
                    <a:ext uri="{FF2B5EF4-FFF2-40B4-BE49-F238E27FC236}">
                      <a16:creationId xmlns:a16="http://schemas.microsoft.com/office/drawing/2014/main" id="{59BEAC07-92ED-FF94-2220-27725E89A6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5889" y="24653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Picture 2">
                  <a:extLst>
                    <a:ext uri="{FF2B5EF4-FFF2-40B4-BE49-F238E27FC236}">
                      <a16:creationId xmlns:a16="http://schemas.microsoft.com/office/drawing/2014/main" id="{8E88E060-33EA-6D91-8FFA-3A4B3AE71B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03428" y="30178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Picture 2">
                  <a:extLst>
                    <a:ext uri="{FF2B5EF4-FFF2-40B4-BE49-F238E27FC236}">
                      <a16:creationId xmlns:a16="http://schemas.microsoft.com/office/drawing/2014/main" id="{D39A2696-60A7-A298-15E5-FF6916DC9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69476" y="33186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5" name="Picture 2">
                  <a:extLst>
                    <a:ext uri="{FF2B5EF4-FFF2-40B4-BE49-F238E27FC236}">
                      <a16:creationId xmlns:a16="http://schemas.microsoft.com/office/drawing/2014/main" id="{BECCD50A-3419-3338-6798-6B38EC6D62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89907" y="346269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" name="Picture 2">
                  <a:extLst>
                    <a:ext uri="{FF2B5EF4-FFF2-40B4-BE49-F238E27FC236}">
                      <a16:creationId xmlns:a16="http://schemas.microsoft.com/office/drawing/2014/main" id="{9A66561C-6475-0AA9-D3C1-BD9689BB5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14805" y="43711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7" name="Picture 2">
                  <a:extLst>
                    <a:ext uri="{FF2B5EF4-FFF2-40B4-BE49-F238E27FC236}">
                      <a16:creationId xmlns:a16="http://schemas.microsoft.com/office/drawing/2014/main" id="{80321916-42A0-187D-857E-B983ECF329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8061" y="39499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8" name="Picture 2">
                  <a:extLst>
                    <a:ext uri="{FF2B5EF4-FFF2-40B4-BE49-F238E27FC236}">
                      <a16:creationId xmlns:a16="http://schemas.microsoft.com/office/drawing/2014/main" id="{BE927B23-E353-B7FF-AAB4-74F1093927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74651" y="351712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" name="Picture 2">
                  <a:extLst>
                    <a:ext uri="{FF2B5EF4-FFF2-40B4-BE49-F238E27FC236}">
                      <a16:creationId xmlns:a16="http://schemas.microsoft.com/office/drawing/2014/main" id="{DB9807AF-D861-3325-DACE-0C371CB673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12499" y="383022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0" name="Picture 2">
                  <a:extLst>
                    <a:ext uri="{FF2B5EF4-FFF2-40B4-BE49-F238E27FC236}">
                      <a16:creationId xmlns:a16="http://schemas.microsoft.com/office/drawing/2014/main" id="{4EA86EC5-95F2-4775-6B9E-C82EB15DA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2345" y="406841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1" name="Picture 2">
                  <a:extLst>
                    <a:ext uri="{FF2B5EF4-FFF2-40B4-BE49-F238E27FC236}">
                      <a16:creationId xmlns:a16="http://schemas.microsoft.com/office/drawing/2014/main" id="{1A7C58EB-2C3F-5FE7-C050-D3178D46B6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236" y="36416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" name="Picture 2">
                  <a:extLst>
                    <a:ext uri="{FF2B5EF4-FFF2-40B4-BE49-F238E27FC236}">
                      <a16:creationId xmlns:a16="http://schemas.microsoft.com/office/drawing/2014/main" id="{02FE8DDD-CB2C-A68F-F7B5-ECD4E583D5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69476" y="32954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3" name="Picture 2">
                  <a:extLst>
                    <a:ext uri="{FF2B5EF4-FFF2-40B4-BE49-F238E27FC236}">
                      <a16:creationId xmlns:a16="http://schemas.microsoft.com/office/drawing/2014/main" id="{ACD0D998-0F9C-B22D-874C-1CDBA355A4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9302" y="299923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2DA8D10D-B78E-5F09-1DA4-99D39F9D8F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8529" y="266006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0C899481-4304-3E03-7E0C-214AF7D856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9781" y="29048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6" name="Picture 2">
                  <a:extLst>
                    <a:ext uri="{FF2B5EF4-FFF2-40B4-BE49-F238E27FC236}">
                      <a16:creationId xmlns:a16="http://schemas.microsoft.com/office/drawing/2014/main" id="{0127EA1E-C7D7-1F64-5051-0E0F8D98AD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69934" y="320706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9FD9B843-EEEE-8BDE-BC69-3F21004203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27891" y="35913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" name="Picture 2">
                  <a:extLst>
                    <a:ext uri="{FF2B5EF4-FFF2-40B4-BE49-F238E27FC236}">
                      <a16:creationId xmlns:a16="http://schemas.microsoft.com/office/drawing/2014/main" id="{6DDACFC8-3657-E0DC-408C-E4F6EF170A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708" y="41926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9" name="Picture 2">
                  <a:extLst>
                    <a:ext uri="{FF2B5EF4-FFF2-40B4-BE49-F238E27FC236}">
                      <a16:creationId xmlns:a16="http://schemas.microsoft.com/office/drawing/2014/main" id="{D3B484CD-A1A7-CB65-3658-9864176DA8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6783" y="37525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0" name="Picture 2">
                  <a:extLst>
                    <a:ext uri="{FF2B5EF4-FFF2-40B4-BE49-F238E27FC236}">
                      <a16:creationId xmlns:a16="http://schemas.microsoft.com/office/drawing/2014/main" id="{2EA311E0-0F38-6EA0-AC5E-42A6D4D937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1067" y="387105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1" name="Picture 2">
                  <a:extLst>
                    <a:ext uri="{FF2B5EF4-FFF2-40B4-BE49-F238E27FC236}">
                      <a16:creationId xmlns:a16="http://schemas.microsoft.com/office/drawing/2014/main" id="{CD52A6F3-7489-A5B5-023C-767AD48714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8606" y="44235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2" name="Picture 2">
                  <a:extLst>
                    <a:ext uri="{FF2B5EF4-FFF2-40B4-BE49-F238E27FC236}">
                      <a16:creationId xmlns:a16="http://schemas.microsoft.com/office/drawing/2014/main" id="{01CB3A10-9FA6-0082-8ADD-BCBCE4AACC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9245" y="49625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3" name="Picture 2">
                  <a:extLst>
                    <a:ext uri="{FF2B5EF4-FFF2-40B4-BE49-F238E27FC236}">
                      <a16:creationId xmlns:a16="http://schemas.microsoft.com/office/drawing/2014/main" id="{22D227A8-7F45-6567-3728-2237BCE7FC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7179" y="50780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4" name="Picture 2">
                  <a:extLst>
                    <a:ext uri="{FF2B5EF4-FFF2-40B4-BE49-F238E27FC236}">
                      <a16:creationId xmlns:a16="http://schemas.microsoft.com/office/drawing/2014/main" id="{7EBBFD93-0BDF-053C-F9EF-1969A419EF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27025" y="53161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" name="Picture 2">
                  <a:extLst>
                    <a:ext uri="{FF2B5EF4-FFF2-40B4-BE49-F238E27FC236}">
                      <a16:creationId xmlns:a16="http://schemas.microsoft.com/office/drawing/2014/main" id="{D773CF50-8C3D-87C6-62AD-99C97864AB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44480" y="440498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" name="Picture 2">
                  <a:extLst>
                    <a:ext uri="{FF2B5EF4-FFF2-40B4-BE49-F238E27FC236}">
                      <a16:creationId xmlns:a16="http://schemas.microsoft.com/office/drawing/2014/main" id="{60908C23-77BD-9FFF-D660-3D20BD922F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03707" y="406581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" name="Picture 2">
                  <a:extLst>
                    <a:ext uri="{FF2B5EF4-FFF2-40B4-BE49-F238E27FC236}">
                      <a16:creationId xmlns:a16="http://schemas.microsoft.com/office/drawing/2014/main" id="{4FAB14D7-9F70-4130-0C54-D28E5A39A7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4959" y="431058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8" name="Picture 2">
                  <a:extLst>
                    <a:ext uri="{FF2B5EF4-FFF2-40B4-BE49-F238E27FC236}">
                      <a16:creationId xmlns:a16="http://schemas.microsoft.com/office/drawing/2014/main" id="{7C509F75-8F0A-7D36-C2E9-A2343CC266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5112" y="46128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9" name="Picture 2">
                  <a:extLst>
                    <a:ext uri="{FF2B5EF4-FFF2-40B4-BE49-F238E27FC236}">
                      <a16:creationId xmlns:a16="http://schemas.microsoft.com/office/drawing/2014/main" id="{C83091EF-37B1-5133-FD54-91F027C88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42571" y="48391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" name="Picture 2">
                  <a:extLst>
                    <a:ext uri="{FF2B5EF4-FFF2-40B4-BE49-F238E27FC236}">
                      <a16:creationId xmlns:a16="http://schemas.microsoft.com/office/drawing/2014/main" id="{68AB3F3E-0E11-6325-25CF-5F2319410D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38316" y="55772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1" name="Picture 2">
                  <a:extLst>
                    <a:ext uri="{FF2B5EF4-FFF2-40B4-BE49-F238E27FC236}">
                      <a16:creationId xmlns:a16="http://schemas.microsoft.com/office/drawing/2014/main" id="{2510531D-16E7-07C9-10DF-BD8D642D03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1026" y="51565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2" name="Picture 2">
                  <a:extLst>
                    <a:ext uri="{FF2B5EF4-FFF2-40B4-BE49-F238E27FC236}">
                      <a16:creationId xmlns:a16="http://schemas.microsoft.com/office/drawing/2014/main" id="{E7E8C785-DB71-4D77-9B45-589FD280EF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55310" y="52750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3" name="Picture 2">
                  <a:extLst>
                    <a:ext uri="{FF2B5EF4-FFF2-40B4-BE49-F238E27FC236}">
                      <a16:creationId xmlns:a16="http://schemas.microsoft.com/office/drawing/2014/main" id="{C613E002-3DCF-8268-13ED-CD97E4A882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2849" y="58275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4" name="Picture 2">
                  <a:extLst>
                    <a:ext uri="{FF2B5EF4-FFF2-40B4-BE49-F238E27FC236}">
                      <a16:creationId xmlns:a16="http://schemas.microsoft.com/office/drawing/2014/main" id="{5BF54DF1-3144-729E-D3AC-CA3B7F8A6C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39071" y="58139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5" name="Picture 2">
                  <a:extLst>
                    <a:ext uri="{FF2B5EF4-FFF2-40B4-BE49-F238E27FC236}">
                      <a16:creationId xmlns:a16="http://schemas.microsoft.com/office/drawing/2014/main" id="{59F563D4-8C0B-92D5-DA81-B12A3EA268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8897" y="612834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6" name="Picture 2">
                  <a:extLst>
                    <a:ext uri="{FF2B5EF4-FFF2-40B4-BE49-F238E27FC236}">
                      <a16:creationId xmlns:a16="http://schemas.microsoft.com/office/drawing/2014/main" id="{C5966B84-3B7E-17DE-5129-529D143165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68744" y="6312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7" name="Picture 2">
                  <a:extLst>
                    <a:ext uri="{FF2B5EF4-FFF2-40B4-BE49-F238E27FC236}">
                      <a16:creationId xmlns:a16="http://schemas.microsoft.com/office/drawing/2014/main" id="{6B9158D7-5595-A926-BE94-72407992AA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6898" y="67993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8" name="Picture 2">
                  <a:extLst>
                    <a:ext uri="{FF2B5EF4-FFF2-40B4-BE49-F238E27FC236}">
                      <a16:creationId xmlns:a16="http://schemas.microsoft.com/office/drawing/2014/main" id="{6E8777D8-A39C-6C5F-4ED6-4C7E91820E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3488" y="636653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9" name="Picture 2">
                  <a:extLst>
                    <a:ext uri="{FF2B5EF4-FFF2-40B4-BE49-F238E27FC236}">
                      <a16:creationId xmlns:a16="http://schemas.microsoft.com/office/drawing/2014/main" id="{1945DC04-828E-EB39-64EE-CA8CBF0A38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1336" y="66796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2">
                  <a:extLst>
                    <a:ext uri="{FF2B5EF4-FFF2-40B4-BE49-F238E27FC236}">
                      <a16:creationId xmlns:a16="http://schemas.microsoft.com/office/drawing/2014/main" id="{27DB875C-64DB-BF47-8930-A969F06FC9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91182" y="69178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2">
                  <a:extLst>
                    <a:ext uri="{FF2B5EF4-FFF2-40B4-BE49-F238E27FC236}">
                      <a16:creationId xmlns:a16="http://schemas.microsoft.com/office/drawing/2014/main" id="{A3F56A38-0A27-2A98-6A5F-5025E1CA63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88073" y="64910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">
                  <a:extLst>
                    <a:ext uri="{FF2B5EF4-FFF2-40B4-BE49-F238E27FC236}">
                      <a16:creationId xmlns:a16="http://schemas.microsoft.com/office/drawing/2014/main" id="{D079ACF3-78B9-A2D2-AB0A-37EB9D7C05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68897" y="61052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3" name="Picture 2">
                  <a:extLst>
                    <a:ext uri="{FF2B5EF4-FFF2-40B4-BE49-F238E27FC236}">
                      <a16:creationId xmlns:a16="http://schemas.microsoft.com/office/drawing/2014/main" id="{7FBD45FE-E8EE-F6AA-30D1-2269F97B0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8723" y="58089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4" name="Picture 2">
                  <a:extLst>
                    <a:ext uri="{FF2B5EF4-FFF2-40B4-BE49-F238E27FC236}">
                      <a16:creationId xmlns:a16="http://schemas.microsoft.com/office/drawing/2014/main" id="{A230AE80-1B65-8E97-8C01-43D8976B14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57950" y="54698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5" name="Picture 2">
                  <a:extLst>
                    <a:ext uri="{FF2B5EF4-FFF2-40B4-BE49-F238E27FC236}">
                      <a16:creationId xmlns:a16="http://schemas.microsoft.com/office/drawing/2014/main" id="{33258AF0-9E78-BA92-ABCA-DA52728A77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69202" y="57145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6" name="Picture 2">
                  <a:extLst>
                    <a:ext uri="{FF2B5EF4-FFF2-40B4-BE49-F238E27FC236}">
                      <a16:creationId xmlns:a16="http://schemas.microsoft.com/office/drawing/2014/main" id="{6DD3B410-67A0-3050-AA44-391406B80E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69355" y="601680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7" name="Picture 2">
                  <a:extLst>
                    <a:ext uri="{FF2B5EF4-FFF2-40B4-BE49-F238E27FC236}">
                      <a16:creationId xmlns:a16="http://schemas.microsoft.com/office/drawing/2014/main" id="{A936F91B-E40E-8E98-87C5-6C4D12BF1A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6728" y="644078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8" name="Picture 2">
                  <a:extLst>
                    <a:ext uri="{FF2B5EF4-FFF2-40B4-BE49-F238E27FC236}">
                      <a16:creationId xmlns:a16="http://schemas.microsoft.com/office/drawing/2014/main" id="{C82AD430-3172-BE19-B4B3-EFE0901142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04913" y="51168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9" name="Picture 2">
                  <a:extLst>
                    <a:ext uri="{FF2B5EF4-FFF2-40B4-BE49-F238E27FC236}">
                      <a16:creationId xmlns:a16="http://schemas.microsoft.com/office/drawing/2014/main" id="{FF69F4A6-21A1-3616-74CD-6DC9E0339A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03091" y="62083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0" name="Picture 2">
                  <a:extLst>
                    <a:ext uri="{FF2B5EF4-FFF2-40B4-BE49-F238E27FC236}">
                      <a16:creationId xmlns:a16="http://schemas.microsoft.com/office/drawing/2014/main" id="{CCFC5087-A274-5C24-AE41-50AD46BD2D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40939" y="65214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1" name="Picture 2">
                  <a:extLst>
                    <a:ext uri="{FF2B5EF4-FFF2-40B4-BE49-F238E27FC236}">
                      <a16:creationId xmlns:a16="http://schemas.microsoft.com/office/drawing/2014/main" id="{5FDB09C1-9359-ECE5-C768-826E33599D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1273127">
                  <a:off x="133855" y="56027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" name="Picture 2">
                  <a:extLst>
                    <a:ext uri="{FF2B5EF4-FFF2-40B4-BE49-F238E27FC236}">
                      <a16:creationId xmlns:a16="http://schemas.microsoft.com/office/drawing/2014/main" id="{D6339738-5AD0-CDEF-2206-9F0DF62920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42675">
                  <a:off x="164730" y="60237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9A85B6A-03D4-0745-7DE7-0B8A8A9AC5C5}"/>
                  </a:ext>
                </a:extLst>
              </p:cNvPr>
              <p:cNvGrpSpPr/>
              <p:nvPr/>
            </p:nvGrpSpPr>
            <p:grpSpPr>
              <a:xfrm rot="5400000">
                <a:off x="1466379" y="8429487"/>
                <a:ext cx="672209" cy="2397247"/>
                <a:chOff x="5124601" y="5489293"/>
                <a:chExt cx="672209" cy="2397247"/>
              </a:xfrm>
            </p:grpSpPr>
            <p:pic>
              <p:nvPicPr>
                <p:cNvPr id="108" name="Picture 2">
                  <a:extLst>
                    <a:ext uri="{FF2B5EF4-FFF2-40B4-BE49-F238E27FC236}">
                      <a16:creationId xmlns:a16="http://schemas.microsoft.com/office/drawing/2014/main" id="{F95754D7-7DEA-7FAE-D38A-EC152A947B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86378" y="699799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>
                  <a:extLst>
                    <a:ext uri="{FF2B5EF4-FFF2-40B4-BE49-F238E27FC236}">
                      <a16:creationId xmlns:a16="http://schemas.microsoft.com/office/drawing/2014/main" id="{BC737008-7E71-D623-ACA2-A6BEDA90D9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24675" y="75197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>
                  <a:extLst>
                    <a:ext uri="{FF2B5EF4-FFF2-40B4-BE49-F238E27FC236}">
                      <a16:creationId xmlns:a16="http://schemas.microsoft.com/office/drawing/2014/main" id="{F2B5BCC5-B6EB-CEC7-C3EB-8C2806E369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8592519" flipH="1">
                  <a:off x="5272279" y="747556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>
                  <a:extLst>
                    <a:ext uri="{FF2B5EF4-FFF2-40B4-BE49-F238E27FC236}">
                      <a16:creationId xmlns:a16="http://schemas.microsoft.com/office/drawing/2014/main" id="{C15C601E-0E4B-3314-11C4-F2F3653CB9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633301" y="734070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>
                  <a:extLst>
                    <a:ext uri="{FF2B5EF4-FFF2-40B4-BE49-F238E27FC236}">
                      <a16:creationId xmlns:a16="http://schemas.microsoft.com/office/drawing/2014/main" id="{887A36C1-91A2-C430-1C5B-6C4DEE7C62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490504" y="69794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>
                  <a:extLst>
                    <a:ext uri="{FF2B5EF4-FFF2-40B4-BE49-F238E27FC236}">
                      <a16:creationId xmlns:a16="http://schemas.microsoft.com/office/drawing/2014/main" id="{3486A6FF-07F4-35CC-F37D-96B396885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420025" y="68849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>
                  <a:extLst>
                    <a:ext uri="{FF2B5EF4-FFF2-40B4-BE49-F238E27FC236}">
                      <a16:creationId xmlns:a16="http://schemas.microsoft.com/office/drawing/2014/main" id="{8144099B-1DFA-CCC0-C75D-9048983C4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319872" y="71872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>
                  <a:extLst>
                    <a:ext uri="{FF2B5EF4-FFF2-40B4-BE49-F238E27FC236}">
                      <a16:creationId xmlns:a16="http://schemas.microsoft.com/office/drawing/2014/main" id="{EE51C418-D96A-0284-BA55-C47CBDD121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72707" y="74423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>
                  <a:extLst>
                    <a:ext uri="{FF2B5EF4-FFF2-40B4-BE49-F238E27FC236}">
                      <a16:creationId xmlns:a16="http://schemas.microsoft.com/office/drawing/2014/main" id="{53385A1C-DC10-0DFD-3F42-39F80E8FE6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79964" y="548929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>
                  <a:extLst>
                    <a:ext uri="{FF2B5EF4-FFF2-40B4-BE49-F238E27FC236}">
                      <a16:creationId xmlns:a16="http://schemas.microsoft.com/office/drawing/2014/main" id="{8ABEBA75-1416-CD7F-887E-E7A39EEB6F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405895" y="571740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>
                  <a:extLst>
                    <a:ext uri="{FF2B5EF4-FFF2-40B4-BE49-F238E27FC236}">
                      <a16:creationId xmlns:a16="http://schemas.microsoft.com/office/drawing/2014/main" id="{F45F9CD0-8D58-236B-3147-997F4DDF9E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41362" y="59676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>
                  <a:extLst>
                    <a:ext uri="{FF2B5EF4-FFF2-40B4-BE49-F238E27FC236}">
                      <a16:creationId xmlns:a16="http://schemas.microsoft.com/office/drawing/2014/main" id="{64D87289-3BFB-228F-C3E1-4286EFC933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605140" y="59540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>
                  <a:extLst>
                    <a:ext uri="{FF2B5EF4-FFF2-40B4-BE49-F238E27FC236}">
                      <a16:creationId xmlns:a16="http://schemas.microsoft.com/office/drawing/2014/main" id="{A23CB3F8-5F58-5A5B-11D4-EC4836CB05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475314" y="626846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>
                  <a:extLst>
                    <a:ext uri="{FF2B5EF4-FFF2-40B4-BE49-F238E27FC236}">
                      <a16:creationId xmlns:a16="http://schemas.microsoft.com/office/drawing/2014/main" id="{2898FF36-ACC3-79E3-A85E-5D6988827D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75467" y="645222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>
                  <a:extLst>
                    <a:ext uri="{FF2B5EF4-FFF2-40B4-BE49-F238E27FC236}">
                      <a16:creationId xmlns:a16="http://schemas.microsoft.com/office/drawing/2014/main" id="{6F47D7B2-C0CF-B754-57DA-A40EE7FF24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37313" y="693946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>
                  <a:extLst>
                    <a:ext uri="{FF2B5EF4-FFF2-40B4-BE49-F238E27FC236}">
                      <a16:creationId xmlns:a16="http://schemas.microsoft.com/office/drawing/2014/main" id="{5CBF01E3-4A2B-9266-EC1D-2DD9A77381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3324499" flipH="1">
                  <a:off x="5328027" y="63035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>
                  <a:extLst>
                    <a:ext uri="{FF2B5EF4-FFF2-40B4-BE49-F238E27FC236}">
                      <a16:creationId xmlns:a16="http://schemas.microsoft.com/office/drawing/2014/main" id="{C35CAFBE-1BB8-91EF-39BD-EA973B9B85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252875" y="681975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2">
                  <a:extLst>
                    <a:ext uri="{FF2B5EF4-FFF2-40B4-BE49-F238E27FC236}">
                      <a16:creationId xmlns:a16="http://schemas.microsoft.com/office/drawing/2014/main" id="{28FBC1FB-0B3D-3196-869C-D92261DA2C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353029" y="7057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972B1C99-58FC-90E6-17FF-2117A1CC9B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556138" y="66311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2">
                  <a:extLst>
                    <a:ext uri="{FF2B5EF4-FFF2-40B4-BE49-F238E27FC236}">
                      <a16:creationId xmlns:a16="http://schemas.microsoft.com/office/drawing/2014/main" id="{86FA2B29-C8E9-10C3-7FDC-30535A303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75314" y="62453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2">
                  <a:extLst>
                    <a:ext uri="{FF2B5EF4-FFF2-40B4-BE49-F238E27FC236}">
                      <a16:creationId xmlns:a16="http://schemas.microsoft.com/office/drawing/2014/main" id="{0A309BEA-0AC5-D047-2230-82F82833E1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345488" y="594909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2">
                  <a:extLst>
                    <a:ext uri="{FF2B5EF4-FFF2-40B4-BE49-F238E27FC236}">
                      <a16:creationId xmlns:a16="http://schemas.microsoft.com/office/drawing/2014/main" id="{DB0ACEDF-9021-68D5-0303-2E3FE77237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86261" y="56099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Picture 2">
                  <a:extLst>
                    <a:ext uri="{FF2B5EF4-FFF2-40B4-BE49-F238E27FC236}">
                      <a16:creationId xmlns:a16="http://schemas.microsoft.com/office/drawing/2014/main" id="{ECDE1EC9-1803-D8BD-541F-07139D8138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275009" y="585468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2">
                  <a:extLst>
                    <a:ext uri="{FF2B5EF4-FFF2-40B4-BE49-F238E27FC236}">
                      <a16:creationId xmlns:a16="http://schemas.microsoft.com/office/drawing/2014/main" id="{7ADEF242-C27A-A128-0CB8-7C8533C987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174856" y="61569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Picture 2">
                  <a:extLst>
                    <a:ext uri="{FF2B5EF4-FFF2-40B4-BE49-F238E27FC236}">
                      <a16:creationId xmlns:a16="http://schemas.microsoft.com/office/drawing/2014/main" id="{D1DEEC71-35E9-B1A1-4384-A657842F3E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37483" y="65809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2">
                  <a:extLst>
                    <a:ext uri="{FF2B5EF4-FFF2-40B4-BE49-F238E27FC236}">
                      <a16:creationId xmlns:a16="http://schemas.microsoft.com/office/drawing/2014/main" id="{BE2B4ABC-4CCE-E33C-D971-178F26DB3E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541120" y="634844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2">
                  <a:extLst>
                    <a:ext uri="{FF2B5EF4-FFF2-40B4-BE49-F238E27FC236}">
                      <a16:creationId xmlns:a16="http://schemas.microsoft.com/office/drawing/2014/main" id="{3C75BCA6-F0DD-51A2-BD2A-63DFDF8DDD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03272" y="66615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>
                  <a:extLst>
                    <a:ext uri="{FF2B5EF4-FFF2-40B4-BE49-F238E27FC236}">
                      <a16:creationId xmlns:a16="http://schemas.microsoft.com/office/drawing/2014/main" id="{39A24991-B930-2606-4FB4-6E139F355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25406" y="569647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2">
                  <a:extLst>
                    <a:ext uri="{FF2B5EF4-FFF2-40B4-BE49-F238E27FC236}">
                      <a16:creationId xmlns:a16="http://schemas.microsoft.com/office/drawing/2014/main" id="{2D41A188-7CBC-FDDF-7937-5155B507E1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625253" y="599871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0628E2-6197-1DBF-E6C3-DFA5308DA2FD}"/>
                  </a:ext>
                </a:extLst>
              </p:cNvPr>
              <p:cNvGrpSpPr/>
              <p:nvPr/>
            </p:nvGrpSpPr>
            <p:grpSpPr>
              <a:xfrm flipH="1">
                <a:off x="2665022" y="1898245"/>
                <a:ext cx="915956" cy="8060834"/>
                <a:chOff x="61558" y="1938896"/>
                <a:chExt cx="915956" cy="8060834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DE156FB7-EDBF-4AEF-0B32-B0B06CF992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57833" y="68578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E18B984E-738D-DA07-0835-F5626432A1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0910" y="72237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A18B89E7-2D85-1CA3-AC53-EE821C5F9F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18264" y="72279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78C59E8C-683D-9032-DDF1-28F31413C4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8775" y="75113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ECB64A4-9076-9045-8BA1-329AFD1D6E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8621" y="77495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B16ED661-724A-309C-5835-B9A137847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10910" y="72005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>
                  <a:extLst>
                    <a:ext uri="{FF2B5EF4-FFF2-40B4-BE49-F238E27FC236}">
                      <a16:creationId xmlns:a16="http://schemas.microsoft.com/office/drawing/2014/main" id="{E678CEED-0662-39A9-6B5D-ED4445AD06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53707" y="683928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35B5B753-D586-18ED-3976-AD2E133C92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24186" y="674487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>
                  <a:extLst>
                    <a:ext uri="{FF2B5EF4-FFF2-40B4-BE49-F238E27FC236}">
                      <a16:creationId xmlns:a16="http://schemas.microsoft.com/office/drawing/2014/main" id="{4E5500D9-4255-EAE6-7BE5-2260BB6761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24339" y="704711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>
                  <a:extLst>
                    <a:ext uri="{FF2B5EF4-FFF2-40B4-BE49-F238E27FC236}">
                      <a16:creationId xmlns:a16="http://schemas.microsoft.com/office/drawing/2014/main" id="{C75B0919-5F2B-C894-73B7-124D04CE18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71504" y="73022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>
                  <a:extLst>
                    <a:ext uri="{FF2B5EF4-FFF2-40B4-BE49-F238E27FC236}">
                      <a16:creationId xmlns:a16="http://schemas.microsoft.com/office/drawing/2014/main" id="{8146CDDC-EC6E-2D96-2583-0427E89E11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22677" y="80388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306D76AB-574C-737F-153E-E14138743A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55387" y="761812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>
                  <a:extLst>
                    <a:ext uri="{FF2B5EF4-FFF2-40B4-BE49-F238E27FC236}">
                      <a16:creationId xmlns:a16="http://schemas.microsoft.com/office/drawing/2014/main" id="{E3F8E597-0FF9-E8BD-233F-758652C836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39671" y="77365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EC8C65A3-43B9-228B-E573-1CF4413AAA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87210" y="82891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>
                  <a:extLst>
                    <a:ext uri="{FF2B5EF4-FFF2-40B4-BE49-F238E27FC236}">
                      <a16:creationId xmlns:a16="http://schemas.microsoft.com/office/drawing/2014/main" id="{39E52BCF-9AEA-77DA-3367-2240FEA16B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53258" y="85899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D4B689E9-FE47-1E07-F7B6-BABCDF48BC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3689" y="873399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6F90D75E-0B82-8D59-B385-640B83EAE6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79133" y="964194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834C8867-67A3-FB59-B477-3EB2682456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1843" y="92212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>
                  <a:extLst>
                    <a:ext uri="{FF2B5EF4-FFF2-40B4-BE49-F238E27FC236}">
                      <a16:creationId xmlns:a16="http://schemas.microsoft.com/office/drawing/2014/main" id="{C3617176-338C-A1DE-8EDC-DE86097D8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8433" y="878841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>
                  <a:extLst>
                    <a:ext uri="{FF2B5EF4-FFF2-40B4-BE49-F238E27FC236}">
                      <a16:creationId xmlns:a16="http://schemas.microsoft.com/office/drawing/2014/main" id="{035AEC16-71A3-56E1-C6A9-0C339AF84F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6281" y="91015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>
                  <a:extLst>
                    <a:ext uri="{FF2B5EF4-FFF2-40B4-BE49-F238E27FC236}">
                      <a16:creationId xmlns:a16="http://schemas.microsoft.com/office/drawing/2014/main" id="{ACCBB589-7A9B-D9E6-DA27-C0E01E2F63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9394" y="93657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>
                  <a:extLst>
                    <a:ext uri="{FF2B5EF4-FFF2-40B4-BE49-F238E27FC236}">
                      <a16:creationId xmlns:a16="http://schemas.microsoft.com/office/drawing/2014/main" id="{3BFA13E3-76FE-AC1B-7A1A-C2B0AAB271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3018" y="8912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>
                  <a:extLst>
                    <a:ext uri="{FF2B5EF4-FFF2-40B4-BE49-F238E27FC236}">
                      <a16:creationId xmlns:a16="http://schemas.microsoft.com/office/drawing/2014/main" id="{0B036BE1-E36B-E15F-5F39-8C3C69C3F2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3258" y="85667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5EED1B03-1AEC-17FD-E254-B5E3ECD076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83084" y="82705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>
                  <a:extLst>
                    <a:ext uri="{FF2B5EF4-FFF2-40B4-BE49-F238E27FC236}">
                      <a16:creationId xmlns:a16="http://schemas.microsoft.com/office/drawing/2014/main" id="{A51C4056-2594-3459-9704-14381FAB86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42311" y="793136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>
                  <a:extLst>
                    <a:ext uri="{FF2B5EF4-FFF2-40B4-BE49-F238E27FC236}">
                      <a16:creationId xmlns:a16="http://schemas.microsoft.com/office/drawing/2014/main" id="{D9F18109-E704-A0B6-0FB5-0C7FA152E2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3563" y="817612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>
                  <a:extLst>
                    <a:ext uri="{FF2B5EF4-FFF2-40B4-BE49-F238E27FC236}">
                      <a16:creationId xmlns:a16="http://schemas.microsoft.com/office/drawing/2014/main" id="{3374229E-5380-0374-C8F1-820BEB0030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53716" y="84783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E0A626D7-6E35-36AC-5E4E-AE746E2816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11673" y="88626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>
                  <a:extLst>
                    <a:ext uri="{FF2B5EF4-FFF2-40B4-BE49-F238E27FC236}">
                      <a16:creationId xmlns:a16="http://schemas.microsoft.com/office/drawing/2014/main" id="{55AACAB6-00A3-1809-601B-B5569DDC32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67855" y="94445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>
                  <a:extLst>
                    <a:ext uri="{FF2B5EF4-FFF2-40B4-BE49-F238E27FC236}">
                      <a16:creationId xmlns:a16="http://schemas.microsoft.com/office/drawing/2014/main" id="{90C1F20A-6D87-AC3E-7B1E-F61D5C9B4C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0565" y="90238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>
                  <a:extLst>
                    <a:ext uri="{FF2B5EF4-FFF2-40B4-BE49-F238E27FC236}">
                      <a16:creationId xmlns:a16="http://schemas.microsoft.com/office/drawing/2014/main" id="{8BDD55BD-5C45-713E-0CF8-C945D28057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4849" y="914234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B982FF32-AB16-823C-79F3-70EB660DC8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50821" y="949275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">
                  <a:extLst>
                    <a:ext uri="{FF2B5EF4-FFF2-40B4-BE49-F238E27FC236}">
                      <a16:creationId xmlns:a16="http://schemas.microsoft.com/office/drawing/2014/main" id="{DB63794D-F0B4-6DC2-311A-E76B215F3F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070958">
                  <a:off x="657626" y="90403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">
                  <a:extLst>
                    <a:ext uri="{FF2B5EF4-FFF2-40B4-BE49-F238E27FC236}">
                      <a16:creationId xmlns:a16="http://schemas.microsoft.com/office/drawing/2014/main" id="{075290B5-702D-AA88-DE5B-D5CB93B755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87489" y="9337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157A6843-7569-27D8-9977-5975DA7694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98741" y="95818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>
                  <a:extLst>
                    <a:ext uri="{FF2B5EF4-FFF2-40B4-BE49-F238E27FC236}">
                      <a16:creationId xmlns:a16="http://schemas.microsoft.com/office/drawing/2014/main" id="{470A7D2F-3FD4-9054-3740-22F6B3782F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62755">
                  <a:off x="601373" y="96329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749F376A-6632-A336-1E32-C52D39F293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09879" y="194935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E8FDDC3D-A3F5-8BA1-065D-E37E88EACB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87145" y="192694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>
                  <a:extLst>
                    <a:ext uri="{FF2B5EF4-FFF2-40B4-BE49-F238E27FC236}">
                      <a16:creationId xmlns:a16="http://schemas.microsoft.com/office/drawing/2014/main" id="{9A50EDFE-AD1F-049E-556A-5D6B5CBD78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24993" y="22400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>
                  <a:extLst>
                    <a:ext uri="{FF2B5EF4-FFF2-40B4-BE49-F238E27FC236}">
                      <a16:creationId xmlns:a16="http://schemas.microsoft.com/office/drawing/2014/main" id="{300E5135-1352-60B7-8E5D-3F84257E3A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4839" y="24782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2">
                  <a:extLst>
                    <a:ext uri="{FF2B5EF4-FFF2-40B4-BE49-F238E27FC236}">
                      <a16:creationId xmlns:a16="http://schemas.microsoft.com/office/drawing/2014/main" id="{B84C0395-7E89-9233-57A5-103C9DA35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096126" flipV="1">
                  <a:off x="292717" y="17912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>
                  <a:extLst>
                    <a:ext uri="{FF2B5EF4-FFF2-40B4-BE49-F238E27FC236}">
                      <a16:creationId xmlns:a16="http://schemas.microsoft.com/office/drawing/2014/main" id="{4EDE84F7-A387-5176-42E0-77AE65CF4C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8533" y="22141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>
                  <a:extLst>
                    <a:ext uri="{FF2B5EF4-FFF2-40B4-BE49-F238E27FC236}">
                      <a16:creationId xmlns:a16="http://schemas.microsoft.com/office/drawing/2014/main" id="{EFF0E8FE-249F-27D8-DD38-22BCACC126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0385" y="200120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>
                  <a:extLst>
                    <a:ext uri="{FF2B5EF4-FFF2-40B4-BE49-F238E27FC236}">
                      <a16:creationId xmlns:a16="http://schemas.microsoft.com/office/drawing/2014/main" id="{AAF207C3-1660-2559-4606-1513C5B128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38895" y="276754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>
                  <a:extLst>
                    <a:ext uri="{FF2B5EF4-FFF2-40B4-BE49-F238E27FC236}">
                      <a16:creationId xmlns:a16="http://schemas.microsoft.com/office/drawing/2014/main" id="{9F2ABB5C-DAD6-73D5-FC0D-6F29933F8D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1605" y="234683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>
                  <a:extLst>
                    <a:ext uri="{FF2B5EF4-FFF2-40B4-BE49-F238E27FC236}">
                      <a16:creationId xmlns:a16="http://schemas.microsoft.com/office/drawing/2014/main" id="{D338D0AA-6236-02BD-C9A2-7A1F427AB2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5889" y="24653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>
                  <a:extLst>
                    <a:ext uri="{FF2B5EF4-FFF2-40B4-BE49-F238E27FC236}">
                      <a16:creationId xmlns:a16="http://schemas.microsoft.com/office/drawing/2014/main" id="{8780C714-B948-3D09-A344-76EA1505E4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03428" y="30178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8C0B859F-D452-F38A-99DF-D8128A0689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69476" y="33186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2">
                  <a:extLst>
                    <a:ext uri="{FF2B5EF4-FFF2-40B4-BE49-F238E27FC236}">
                      <a16:creationId xmlns:a16="http://schemas.microsoft.com/office/drawing/2014/main" id="{83A5C045-1D63-22CC-E6C4-273873FC4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89907" y="346269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2">
                  <a:extLst>
                    <a:ext uri="{FF2B5EF4-FFF2-40B4-BE49-F238E27FC236}">
                      <a16:creationId xmlns:a16="http://schemas.microsoft.com/office/drawing/2014/main" id="{40225FF0-EAAA-7269-EE17-FF5F20D231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14805" y="43711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>
                  <a:extLst>
                    <a:ext uri="{FF2B5EF4-FFF2-40B4-BE49-F238E27FC236}">
                      <a16:creationId xmlns:a16="http://schemas.microsoft.com/office/drawing/2014/main" id="{1D344321-DF10-965F-5703-B042F3C311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8061" y="39499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>
                  <a:extLst>
                    <a:ext uri="{FF2B5EF4-FFF2-40B4-BE49-F238E27FC236}">
                      <a16:creationId xmlns:a16="http://schemas.microsoft.com/office/drawing/2014/main" id="{59BC5D5B-1FDE-A919-9960-A6343EF986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74651" y="351712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>
                  <a:extLst>
                    <a:ext uri="{FF2B5EF4-FFF2-40B4-BE49-F238E27FC236}">
                      <a16:creationId xmlns:a16="http://schemas.microsoft.com/office/drawing/2014/main" id="{A0BE5E54-7A22-C8F0-A524-35CE4D4439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12499" y="383022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">
                  <a:extLst>
                    <a:ext uri="{FF2B5EF4-FFF2-40B4-BE49-F238E27FC236}">
                      <a16:creationId xmlns:a16="http://schemas.microsoft.com/office/drawing/2014/main" id="{47A8FDFC-901F-292D-0AFE-0E9A25D278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2345" y="406841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2">
                  <a:extLst>
                    <a:ext uri="{FF2B5EF4-FFF2-40B4-BE49-F238E27FC236}">
                      <a16:creationId xmlns:a16="http://schemas.microsoft.com/office/drawing/2014/main" id="{1627D835-4323-B776-4021-2CCD449A08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236" y="36416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2">
                  <a:extLst>
                    <a:ext uri="{FF2B5EF4-FFF2-40B4-BE49-F238E27FC236}">
                      <a16:creationId xmlns:a16="http://schemas.microsoft.com/office/drawing/2014/main" id="{8976BC1E-DBE7-1185-C74B-49E9C9691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69476" y="32954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2">
                  <a:extLst>
                    <a:ext uri="{FF2B5EF4-FFF2-40B4-BE49-F238E27FC236}">
                      <a16:creationId xmlns:a16="http://schemas.microsoft.com/office/drawing/2014/main" id="{B95B2246-FDF1-D5C0-3365-34ACAD5CB2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9302" y="299923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2">
                  <a:extLst>
                    <a:ext uri="{FF2B5EF4-FFF2-40B4-BE49-F238E27FC236}">
                      <a16:creationId xmlns:a16="http://schemas.microsoft.com/office/drawing/2014/main" id="{E8344F9B-606F-9312-E287-468AADDF71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8529" y="266006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0" name="Picture 2">
                  <a:extLst>
                    <a:ext uri="{FF2B5EF4-FFF2-40B4-BE49-F238E27FC236}">
                      <a16:creationId xmlns:a16="http://schemas.microsoft.com/office/drawing/2014/main" id="{1FA9DFA2-FE24-1C43-32F4-1DFAE12282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9781" y="29048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2">
                  <a:extLst>
                    <a:ext uri="{FF2B5EF4-FFF2-40B4-BE49-F238E27FC236}">
                      <a16:creationId xmlns:a16="http://schemas.microsoft.com/office/drawing/2014/main" id="{D7A78CCD-CF82-C59D-11AD-BC0A56F7AC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69934" y="320706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2">
                  <a:extLst>
                    <a:ext uri="{FF2B5EF4-FFF2-40B4-BE49-F238E27FC236}">
                      <a16:creationId xmlns:a16="http://schemas.microsoft.com/office/drawing/2014/main" id="{3CA6C8F9-4F2E-9C03-C474-DC8E02C6B2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27891" y="35913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2">
                  <a:extLst>
                    <a:ext uri="{FF2B5EF4-FFF2-40B4-BE49-F238E27FC236}">
                      <a16:creationId xmlns:a16="http://schemas.microsoft.com/office/drawing/2014/main" id="{B494277D-ABFF-6C36-609A-83BBECF8A9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708" y="41926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2">
                  <a:extLst>
                    <a:ext uri="{FF2B5EF4-FFF2-40B4-BE49-F238E27FC236}">
                      <a16:creationId xmlns:a16="http://schemas.microsoft.com/office/drawing/2014/main" id="{34A642EC-D6F7-44B5-A5D1-EDF415EE31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6783" y="37525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5" name="Picture 2">
                  <a:extLst>
                    <a:ext uri="{FF2B5EF4-FFF2-40B4-BE49-F238E27FC236}">
                      <a16:creationId xmlns:a16="http://schemas.microsoft.com/office/drawing/2014/main" id="{40AE3264-0531-260C-CBE1-8BD85EC62D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1067" y="387105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2">
                  <a:extLst>
                    <a:ext uri="{FF2B5EF4-FFF2-40B4-BE49-F238E27FC236}">
                      <a16:creationId xmlns:a16="http://schemas.microsoft.com/office/drawing/2014/main" id="{D028D384-E9AE-7CAE-79C3-B79CADE6D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8606" y="44235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2">
                  <a:extLst>
                    <a:ext uri="{FF2B5EF4-FFF2-40B4-BE49-F238E27FC236}">
                      <a16:creationId xmlns:a16="http://schemas.microsoft.com/office/drawing/2014/main" id="{4E22C947-F2BA-74DB-FA16-5C9255FD9B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9245" y="49625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2">
                  <a:extLst>
                    <a:ext uri="{FF2B5EF4-FFF2-40B4-BE49-F238E27FC236}">
                      <a16:creationId xmlns:a16="http://schemas.microsoft.com/office/drawing/2014/main" id="{C3C32172-A1A0-16DD-FBFA-62BDA2FBCF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7179" y="50780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2">
                  <a:extLst>
                    <a:ext uri="{FF2B5EF4-FFF2-40B4-BE49-F238E27FC236}">
                      <a16:creationId xmlns:a16="http://schemas.microsoft.com/office/drawing/2014/main" id="{F159A663-F6D4-740A-87FA-0179C59082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27025" y="53161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">
                  <a:extLst>
                    <a:ext uri="{FF2B5EF4-FFF2-40B4-BE49-F238E27FC236}">
                      <a16:creationId xmlns:a16="http://schemas.microsoft.com/office/drawing/2014/main" id="{A515F2FC-A37A-D560-042F-F349A50FF2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44480" y="440498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">
                  <a:extLst>
                    <a:ext uri="{FF2B5EF4-FFF2-40B4-BE49-F238E27FC236}">
                      <a16:creationId xmlns:a16="http://schemas.microsoft.com/office/drawing/2014/main" id="{CFD9F25C-6D26-367A-86DC-34ECEF71F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03707" y="406581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2">
                  <a:extLst>
                    <a:ext uri="{FF2B5EF4-FFF2-40B4-BE49-F238E27FC236}">
                      <a16:creationId xmlns:a16="http://schemas.microsoft.com/office/drawing/2014/main" id="{FB78351D-6372-7740-D422-84398D93CF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4959" y="431058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2">
                  <a:extLst>
                    <a:ext uri="{FF2B5EF4-FFF2-40B4-BE49-F238E27FC236}">
                      <a16:creationId xmlns:a16="http://schemas.microsoft.com/office/drawing/2014/main" id="{9E2650E0-4ED7-539F-C778-820634E0B9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5112" y="46128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">
                  <a:extLst>
                    <a:ext uri="{FF2B5EF4-FFF2-40B4-BE49-F238E27FC236}">
                      <a16:creationId xmlns:a16="http://schemas.microsoft.com/office/drawing/2014/main" id="{59D79452-6CEC-69E4-A956-8FFD88CB0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42571" y="48391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2">
                  <a:extLst>
                    <a:ext uri="{FF2B5EF4-FFF2-40B4-BE49-F238E27FC236}">
                      <a16:creationId xmlns:a16="http://schemas.microsoft.com/office/drawing/2014/main" id="{F334CD03-CA2D-D806-44EE-52EFD24D84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38316" y="55772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">
                  <a:extLst>
                    <a:ext uri="{FF2B5EF4-FFF2-40B4-BE49-F238E27FC236}">
                      <a16:creationId xmlns:a16="http://schemas.microsoft.com/office/drawing/2014/main" id="{9481FEBB-B9CF-12E0-E00A-0064BBE2E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1026" y="51565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7" name="Picture 2">
                  <a:extLst>
                    <a:ext uri="{FF2B5EF4-FFF2-40B4-BE49-F238E27FC236}">
                      <a16:creationId xmlns:a16="http://schemas.microsoft.com/office/drawing/2014/main" id="{7282D882-5CC6-0B9B-F58B-7B35ACFDA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55310" y="52750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" name="Picture 2">
                  <a:extLst>
                    <a:ext uri="{FF2B5EF4-FFF2-40B4-BE49-F238E27FC236}">
                      <a16:creationId xmlns:a16="http://schemas.microsoft.com/office/drawing/2014/main" id="{6F3376E2-0E37-5A77-EACE-773FF05318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2849" y="58275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Picture 2">
                  <a:extLst>
                    <a:ext uri="{FF2B5EF4-FFF2-40B4-BE49-F238E27FC236}">
                      <a16:creationId xmlns:a16="http://schemas.microsoft.com/office/drawing/2014/main" id="{8F4A459D-C121-D024-ECE8-15D3B91BA0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39071" y="58139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Picture 2">
                  <a:extLst>
                    <a:ext uri="{FF2B5EF4-FFF2-40B4-BE49-F238E27FC236}">
                      <a16:creationId xmlns:a16="http://schemas.microsoft.com/office/drawing/2014/main" id="{D0294125-2D76-2026-ACFA-FD43302E9D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8897" y="612834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1" name="Picture 2">
                  <a:extLst>
                    <a:ext uri="{FF2B5EF4-FFF2-40B4-BE49-F238E27FC236}">
                      <a16:creationId xmlns:a16="http://schemas.microsoft.com/office/drawing/2014/main" id="{5D2D6707-28B7-3931-833E-53C79EC8AC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68744" y="6312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Picture 2">
                  <a:extLst>
                    <a:ext uri="{FF2B5EF4-FFF2-40B4-BE49-F238E27FC236}">
                      <a16:creationId xmlns:a16="http://schemas.microsoft.com/office/drawing/2014/main" id="{9AA39519-18BB-AA69-DAEA-7607ED2F5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6898" y="67993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2">
                  <a:extLst>
                    <a:ext uri="{FF2B5EF4-FFF2-40B4-BE49-F238E27FC236}">
                      <a16:creationId xmlns:a16="http://schemas.microsoft.com/office/drawing/2014/main" id="{63303D94-0F8A-293A-A621-B0F97349C3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3488" y="636653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2">
                  <a:extLst>
                    <a:ext uri="{FF2B5EF4-FFF2-40B4-BE49-F238E27FC236}">
                      <a16:creationId xmlns:a16="http://schemas.microsoft.com/office/drawing/2014/main" id="{93539A3A-A75E-D6DB-A382-17BD867A4F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1336" y="66796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2">
                  <a:extLst>
                    <a:ext uri="{FF2B5EF4-FFF2-40B4-BE49-F238E27FC236}">
                      <a16:creationId xmlns:a16="http://schemas.microsoft.com/office/drawing/2014/main" id="{ECBE96D3-9281-7F82-E615-C9F28B978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91182" y="69178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6" name="Picture 2">
                  <a:extLst>
                    <a:ext uri="{FF2B5EF4-FFF2-40B4-BE49-F238E27FC236}">
                      <a16:creationId xmlns:a16="http://schemas.microsoft.com/office/drawing/2014/main" id="{B86BB7AE-B747-807E-0885-A0545E8222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88073" y="64910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2">
                  <a:extLst>
                    <a:ext uri="{FF2B5EF4-FFF2-40B4-BE49-F238E27FC236}">
                      <a16:creationId xmlns:a16="http://schemas.microsoft.com/office/drawing/2014/main" id="{CC1D03F7-43C4-D829-04F2-94FE67655A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68897" y="61052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2">
                  <a:extLst>
                    <a:ext uri="{FF2B5EF4-FFF2-40B4-BE49-F238E27FC236}">
                      <a16:creationId xmlns:a16="http://schemas.microsoft.com/office/drawing/2014/main" id="{997EE435-D9B7-4A57-CEDC-F29BA17551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8723" y="58089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2">
                  <a:extLst>
                    <a:ext uri="{FF2B5EF4-FFF2-40B4-BE49-F238E27FC236}">
                      <a16:creationId xmlns:a16="http://schemas.microsoft.com/office/drawing/2014/main" id="{2FBDF188-CA47-CAD1-9800-5076DD8DC7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57950" y="54698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2">
                  <a:extLst>
                    <a:ext uri="{FF2B5EF4-FFF2-40B4-BE49-F238E27FC236}">
                      <a16:creationId xmlns:a16="http://schemas.microsoft.com/office/drawing/2014/main" id="{2301D152-6BFD-2310-4549-A292DBE0EB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69202" y="57145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>
                  <a:extLst>
                    <a:ext uri="{FF2B5EF4-FFF2-40B4-BE49-F238E27FC236}">
                      <a16:creationId xmlns:a16="http://schemas.microsoft.com/office/drawing/2014/main" id="{61BA5FA2-2E05-BACB-34AD-8E09FA3D4C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69355" y="601680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>
                  <a:extLst>
                    <a:ext uri="{FF2B5EF4-FFF2-40B4-BE49-F238E27FC236}">
                      <a16:creationId xmlns:a16="http://schemas.microsoft.com/office/drawing/2014/main" id="{21CFDB18-691B-D522-E05F-3039DCE99D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6728" y="644078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>
                  <a:extLst>
                    <a:ext uri="{FF2B5EF4-FFF2-40B4-BE49-F238E27FC236}">
                      <a16:creationId xmlns:a16="http://schemas.microsoft.com/office/drawing/2014/main" id="{DF610BC1-52C9-638A-7760-5B685033E1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04913" y="51168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>
                  <a:extLst>
                    <a:ext uri="{FF2B5EF4-FFF2-40B4-BE49-F238E27FC236}">
                      <a16:creationId xmlns:a16="http://schemas.microsoft.com/office/drawing/2014/main" id="{6A837435-8C1C-CE5F-DF58-A33126F02D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03091" y="62083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>
                  <a:extLst>
                    <a:ext uri="{FF2B5EF4-FFF2-40B4-BE49-F238E27FC236}">
                      <a16:creationId xmlns:a16="http://schemas.microsoft.com/office/drawing/2014/main" id="{7948D1CD-180B-66DA-E6A6-9027280085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40939" y="65214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>
                  <a:extLst>
                    <a:ext uri="{FF2B5EF4-FFF2-40B4-BE49-F238E27FC236}">
                      <a16:creationId xmlns:a16="http://schemas.microsoft.com/office/drawing/2014/main" id="{60F08E14-9FA4-D9B8-5A71-819FDD6BCA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1273127">
                  <a:off x="133855" y="56027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>
                  <a:extLst>
                    <a:ext uri="{FF2B5EF4-FFF2-40B4-BE49-F238E27FC236}">
                      <a16:creationId xmlns:a16="http://schemas.microsoft.com/office/drawing/2014/main" id="{70581A12-BDD8-1C3D-A5F8-4E345531B6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42675">
                  <a:off x="164730" y="60237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D8124C4-D133-F4C6-EC88-290CD637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248" y="1858419"/>
              <a:ext cx="3662848" cy="861"/>
            </a:xfrm>
            <a:prstGeom prst="line">
              <a:avLst/>
            </a:prstGeom>
            <a:ln w="38100">
              <a:solidFill>
                <a:srgbClr val="FFBB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DF0C8C24-DA91-662A-D0F8-9682BD656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559" b="97794" l="1105" r="89503">
                          <a14:foregroundMark x1="5249" y1="37132" x2="5249" y2="52574"/>
                          <a14:foregroundMark x1="1381" y1="39338" x2="1657" y2="58824"/>
                          <a14:foregroundMark x1="2486" y1="88235" x2="17680" y2="88603"/>
                          <a14:foregroundMark x1="15193" y1="94485" x2="4972" y2="977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916" y="1314316"/>
              <a:ext cx="697736" cy="524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66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5C891F-BD16-CD16-F9A5-E5A37F3D31B9}"/>
              </a:ext>
            </a:extLst>
          </p:cNvPr>
          <p:cNvGrpSpPr/>
          <p:nvPr/>
        </p:nvGrpSpPr>
        <p:grpSpPr>
          <a:xfrm>
            <a:off x="-3252" y="-1"/>
            <a:ext cx="14627736" cy="7433675"/>
            <a:chOff x="-5248" y="0"/>
            <a:chExt cx="3668096" cy="1858419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F18BEB33-CFF6-E22B-00CE-F88EFF039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524"/>
            <a:stretch/>
          </p:blipFill>
          <p:spPr>
            <a:xfrm>
              <a:off x="-5248" y="0"/>
              <a:ext cx="3668096" cy="1858419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ACC988DB-09BA-AD56-38F6-CE6638A38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96" b="89964" l="6827" r="90610">
                          <a14:foregroundMark x1="15111" y1="60380" x2="8149" y2="60826"/>
                          <a14:foregroundMark x1="8149" y1="60826" x2="6827" y2="77499"/>
                          <a14:foregroundMark x1="6827" y1="77499" x2="10308" y2="65277"/>
                          <a14:foregroundMark x1="48003" y1="77175" x2="48003" y2="77175"/>
                          <a14:foregroundMark x1="47572" y1="79644" x2="47572" y2="79644"/>
                          <a14:foregroundMark x1="90610" y1="46823" x2="89881" y2="63901"/>
                          <a14:foregroundMark x1="62035" y1="52934" x2="70426" y2="52772"/>
                          <a14:foregroundMark x1="74231" y1="48442" x2="78494" y2="48321"/>
                          <a14:foregroundMark x1="66919" y1="38810" x2="66999" y2="39741"/>
                          <a14:foregroundMark x1="67458" y1="38284" x2="67458" y2="39741"/>
                          <a14:foregroundMark x1="67080" y1="38932" x2="67080" y2="40591"/>
                          <a14:backgroundMark x1="10577" y1="56455" x2="16757" y2="56738"/>
                          <a14:backgroundMark x1="16757" y1="56738" x2="29897" y2="53824"/>
                          <a14:backgroundMark x1="29897" y1="53824" x2="43605" y2="44597"/>
                          <a14:backgroundMark x1="43605" y1="44597" x2="51187" y2="43586"/>
                          <a14:backgroundMark x1="51187" y1="43586" x2="62520" y2="43586"/>
                          <a14:backgroundMark x1="62520" y1="43586" x2="65920" y2="39417"/>
                          <a14:backgroundMark x1="68032" y1="38640" x2="70103" y2="37879"/>
                          <a14:backgroundMark x1="70103" y1="37879" x2="73287" y2="45204"/>
                          <a14:backgroundMark x1="73287" y1="45204" x2="78791" y2="46338"/>
                          <a14:backgroundMark x1="78791" y1="46338" x2="88613" y2="44719"/>
                          <a14:backgroundMark x1="88613" y1="44719" x2="87561" y2="38244"/>
                          <a14:backgroundMark x1="87561" y1="38244" x2="19482" y2="34278"/>
                          <a14:backgroundMark x1="19482" y1="34278" x2="13438" y2="42493"/>
                          <a14:backgroundMark x1="13438" y1="42493" x2="13465" y2="51679"/>
                          <a14:backgroundMark x1="13465" y1="51679" x2="10928" y2="54553"/>
                          <a14:backgroundMark x1="11927" y1="83691" x2="13060" y2="76366"/>
                          <a14:backgroundMark x1="13060" y1="76366" x2="20345" y2="69931"/>
                          <a14:backgroundMark x1="20345" y1="69931" x2="41878" y2="63861"/>
                          <a14:backgroundMark x1="41878" y1="63861" x2="35942" y2="77378"/>
                          <a14:backgroundMark x1="35942" y1="77378" x2="44819" y2="85633"/>
                          <a14:backgroundMark x1="44819" y1="85633" x2="51133" y2="85674"/>
                          <a14:backgroundMark x1="51133" y1="85674" x2="56935" y2="73412"/>
                          <a14:backgroundMark x1="56935" y1="73412" x2="58095" y2="83367"/>
                          <a14:backgroundMark x1="58095" y1="83367" x2="65542" y2="85593"/>
                          <a14:backgroundMark x1="65542" y1="85593" x2="74771" y2="82679"/>
                          <a14:backgroundMark x1="74771" y1="82679" x2="76444" y2="75799"/>
                          <a14:backgroundMark x1="76444" y1="75799" x2="79817" y2="70336"/>
                          <a14:backgroundMark x1="79817" y1="70336" x2="81678" y2="83731"/>
                          <a14:backgroundMark x1="81678" y1="83731" x2="86697" y2="85188"/>
                          <a14:backgroundMark x1="55693" y1="63901" x2="55693" y2="63901"/>
                          <a14:backgroundMark x1="45197" y1="77175" x2="45197" y2="77175"/>
                          <a14:backgroundMark x1="88343" y1="74626" x2="87911" y2="67341"/>
                          <a14:backgroundMark x1="87911" y1="67341" x2="90718" y2="72238"/>
                          <a14:backgroundMark x1="90718" y1="72238" x2="88073" y2="74747"/>
                          <a14:backgroundMark x1="14382" y1="69324" x2="16541" y2="69041"/>
                          <a14:backgroundMark x1="14382" y1="68393" x2="16919" y2="681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7" t="36234" r="6871" b="11957"/>
            <a:stretch/>
          </p:blipFill>
          <p:spPr>
            <a:xfrm rot="5400000">
              <a:off x="423571" y="1169268"/>
              <a:ext cx="853431" cy="328309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7F791B7C-A593-9992-1F41-D688D277A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35" b="89976" l="9978" r="89911">
                          <a14:foregroundMark x1="22395" y1="12975" x2="21729" y2="13824"/>
                          <a14:foregroundMark x1="22949" y1="12247" x2="22949" y2="9337"/>
                          <a14:foregroundMark x1="22949" y1="9337" x2="23614" y2="9135"/>
                          <a14:backgroundMark x1="24058" y1="14107" x2="26053" y2="10792"/>
                          <a14:backgroundMark x1="16186" y1="12975" x2="22284" y2="20453"/>
                          <a14:backgroundMark x1="24834" y1="10267" x2="25055" y2="10711"/>
                          <a14:backgroundMark x1="30377" y1="12207" x2="27716" y2="20776"/>
                          <a14:backgroundMark x1="30488" y1="10388" x2="39246" y2="16411"/>
                          <a14:backgroundMark x1="33925" y1="14632" x2="32151" y2="19159"/>
                          <a14:backgroundMark x1="38803" y1="19442" x2="53215" y2="18917"/>
                          <a14:backgroundMark x1="53215" y1="18917" x2="59978" y2="17947"/>
                          <a14:backgroundMark x1="41685" y1="16006" x2="42239" y2="18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97" t="9015" r="74869" b="85541"/>
            <a:stretch/>
          </p:blipFill>
          <p:spPr>
            <a:xfrm>
              <a:off x="767059" y="905846"/>
              <a:ext cx="144287" cy="547686"/>
            </a:xfrm>
            <a:prstGeom prst="parallelogram">
              <a:avLst>
                <a:gd name="adj" fmla="val 18067"/>
              </a:avLst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1B25415A-BC85-3E54-754E-AF7FFA039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2395" y1="12975" x2="21729" y2="13824"/>
                          <a14:backgroundMark x1="24058" y1="14107" x2="26053" y2="10792"/>
                          <a14:backgroundMark x1="16186" y1="12975" x2="22284" y2="20453"/>
                          <a14:backgroundMark x1="24834" y1="10267" x2="25055" y2="10711"/>
                          <a14:backgroundMark x1="30377" y1="12207" x2="27716" y2="20776"/>
                          <a14:backgroundMark x1="30488" y1="10388" x2="39246" y2="16411"/>
                          <a14:backgroundMark x1="33925" y1="14632" x2="32151" y2="19159"/>
                          <a14:backgroundMark x1="38803" y1="19442" x2="53215" y2="18917"/>
                          <a14:backgroundMark x1="53215" y1="18917" x2="59978" y2="17947"/>
                          <a14:backgroundMark x1="41685" y1="16006" x2="42239" y2="182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5" t="13237" r="76197" b="85976"/>
            <a:stretch/>
          </p:blipFill>
          <p:spPr>
            <a:xfrm>
              <a:off x="776122" y="1328738"/>
              <a:ext cx="86478" cy="79177"/>
            </a:xfrm>
            <a:prstGeom prst="homePlate">
              <a:avLst>
                <a:gd name="adj" fmla="val 35136"/>
              </a:avLst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D62C6-8FF0-59F5-F860-981411EB44DD}"/>
              </a:ext>
            </a:extLst>
          </p:cNvPr>
          <p:cNvCxnSpPr>
            <a:cxnSpLocks/>
          </p:cNvCxnSpPr>
          <p:nvPr/>
        </p:nvCxnSpPr>
        <p:spPr>
          <a:xfrm>
            <a:off x="-3252" y="7437118"/>
            <a:ext cx="14627736" cy="0"/>
          </a:xfrm>
          <a:prstGeom prst="line">
            <a:avLst/>
          </a:prstGeom>
          <a:ln w="38100">
            <a:solidFill>
              <a:srgbClr val="FFBB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E3737FA-08F8-A7EC-FB6D-4B35A82B81F9}"/>
              </a:ext>
            </a:extLst>
          </p:cNvPr>
          <p:cNvGrpSpPr/>
          <p:nvPr/>
        </p:nvGrpSpPr>
        <p:grpSpPr>
          <a:xfrm>
            <a:off x="0" y="-787078"/>
            <a:ext cx="14603557" cy="41020677"/>
            <a:chOff x="0" y="-787078"/>
            <a:chExt cx="14603557" cy="41020677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4E6B7A-6F23-3B58-F9B2-BEFB944BDB03}"/>
                </a:ext>
              </a:extLst>
            </p:cNvPr>
            <p:cNvGrpSpPr/>
            <p:nvPr/>
          </p:nvGrpSpPr>
          <p:grpSpPr>
            <a:xfrm>
              <a:off x="0" y="-787078"/>
              <a:ext cx="14603557" cy="41020677"/>
              <a:chOff x="0" y="-787078"/>
              <a:chExt cx="14603557" cy="4102067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E8B397B-65A9-C076-CA8F-C77043DDA3AB}"/>
                  </a:ext>
                </a:extLst>
              </p:cNvPr>
              <p:cNvSpPr/>
              <p:nvPr/>
            </p:nvSpPr>
            <p:spPr>
              <a:xfrm>
                <a:off x="0" y="7040550"/>
                <a:ext cx="14597924" cy="331930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F9D1FB3A-CC5F-90BD-9C86-2D7639095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5"/>
              <a:stretch/>
            </p:blipFill>
            <p:spPr>
              <a:xfrm>
                <a:off x="5633" y="-787078"/>
                <a:ext cx="14597924" cy="8253882"/>
              </a:xfrm>
              <a:prstGeom prst="rect">
                <a:avLst/>
              </a:prstGeom>
            </p:spPr>
          </p:pic>
        </p:grpSp>
        <p:pic>
          <p:nvPicPr>
            <p:cNvPr id="1028" name="Picture 4" descr="Code Ninjas Opening in Eagan: Kids Who Love Gaming Learn to Code ...">
              <a:extLst>
                <a:ext uri="{FF2B5EF4-FFF2-40B4-BE49-F238E27FC236}">
                  <a16:creationId xmlns:a16="http://schemas.microsoft.com/office/drawing/2014/main" id="{27975661-1578-871D-F7E4-E8D0EFAA7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5436" y="6125677"/>
              <a:ext cx="3657600" cy="1176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588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3737FA-08F8-A7EC-FB6D-4B35A82B81F9}"/>
              </a:ext>
            </a:extLst>
          </p:cNvPr>
          <p:cNvGrpSpPr/>
          <p:nvPr/>
        </p:nvGrpSpPr>
        <p:grpSpPr>
          <a:xfrm>
            <a:off x="0" y="0"/>
            <a:ext cx="3656190" cy="10235877"/>
            <a:chOff x="0" y="-787078"/>
            <a:chExt cx="14597928" cy="41020677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94E6B7A-6F23-3B58-F9B2-BEFB944BDB03}"/>
                </a:ext>
              </a:extLst>
            </p:cNvPr>
            <p:cNvGrpSpPr/>
            <p:nvPr/>
          </p:nvGrpSpPr>
          <p:grpSpPr>
            <a:xfrm>
              <a:off x="0" y="-787078"/>
              <a:ext cx="14597928" cy="41020677"/>
              <a:chOff x="0" y="-787078"/>
              <a:chExt cx="14597928" cy="4102067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E8B397B-65A9-C076-CA8F-C77043DDA3AB}"/>
                  </a:ext>
                </a:extLst>
              </p:cNvPr>
              <p:cNvSpPr/>
              <p:nvPr/>
            </p:nvSpPr>
            <p:spPr>
              <a:xfrm>
                <a:off x="40565" y="6949075"/>
                <a:ext cx="14526934" cy="332845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F9D1FB3A-CC5F-90BD-9C86-2D7639095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5"/>
              <a:stretch/>
            </p:blipFill>
            <p:spPr>
              <a:xfrm>
                <a:off x="0" y="-787078"/>
                <a:ext cx="14597928" cy="8253883"/>
              </a:xfrm>
              <a:prstGeom prst="rect">
                <a:avLst/>
              </a:prstGeom>
            </p:spPr>
          </p:pic>
        </p:grpSp>
        <p:pic>
          <p:nvPicPr>
            <p:cNvPr id="1028" name="Picture 4" descr="Code Ninjas Opening in Eagan: Kids Who Love Gaming Learn to Code ...">
              <a:extLst>
                <a:ext uri="{FF2B5EF4-FFF2-40B4-BE49-F238E27FC236}">
                  <a16:creationId xmlns:a16="http://schemas.microsoft.com/office/drawing/2014/main" id="{27975661-1578-871D-F7E4-E8D0EFAA7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5436" y="6125677"/>
              <a:ext cx="3657600" cy="1176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7610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130238"/>
      </p:ext>
    </p:extLst>
  </p:cSld>
  <p:clrMapOvr>
    <a:masterClrMapping/>
  </p:clrMapOvr>
</p:sld>
</file>

<file path=ppt/theme/theme1.xml><?xml version="1.0" encoding="utf-8"?>
<a:theme xmlns:a="http://schemas.openxmlformats.org/drawingml/2006/main" name="1A_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A_Blank" id="{DF214967-74AC-427B-91F4-F61480739689}" vid="{6C2E4349-FCD5-4CC4-94DF-17D6301A5E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259</TotalTime>
  <Words>0</Words>
  <Application>Microsoft Office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1A_Blank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Joaquin Paz</dc:creator>
  <cp:lastModifiedBy>Joaquin Paz</cp:lastModifiedBy>
  <cp:revision>15</cp:revision>
  <dcterms:created xsi:type="dcterms:W3CDTF">2022-05-16T21:50:47Z</dcterms:created>
  <dcterms:modified xsi:type="dcterms:W3CDTF">2022-07-05T00:57:17Z</dcterms:modified>
</cp:coreProperties>
</file>